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9" r:id="rId4"/>
    <p:sldMasterId id="214748369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</p:sldIdLst>
  <p:sldSz cy="5143500" cx="9144000"/>
  <p:notesSz cx="6858000" cy="9144000"/>
  <p:embeddedFontLst>
    <p:embeddedFont>
      <p:font typeface="Advent Pro SemiBold"/>
      <p:regular r:id="rId16"/>
      <p:bold r:id="rId17"/>
      <p:italic r:id="rId18"/>
      <p:boldItalic r:id="rId19"/>
    </p:embeddedFont>
    <p:embeddedFont>
      <p:font typeface="Lobster"/>
      <p:regular r:id="rId20"/>
    </p:embeddedFont>
    <p:embeddedFont>
      <p:font typeface="Fira Sans Extra Condensed Medium"/>
      <p:regular r:id="rId21"/>
      <p:bold r:id="rId22"/>
      <p:italic r:id="rId23"/>
      <p:boldItalic r:id="rId24"/>
    </p:embeddedFont>
    <p:embeddedFont>
      <p:font typeface="Fira Sans Condensed Medium"/>
      <p:regular r:id="rId25"/>
      <p:bold r:id="rId26"/>
      <p:italic r:id="rId27"/>
      <p:boldItalic r:id="rId28"/>
    </p:embeddedFont>
    <p:embeddedFont>
      <p:font typeface="Century Gothic"/>
      <p:regular r:id="rId29"/>
      <p:bold r:id="rId30"/>
      <p:italic r:id="rId31"/>
      <p:boldItalic r:id="rId32"/>
    </p:embeddedFont>
    <p:embeddedFont>
      <p:font typeface="Nunito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Lobster-regular.fntdata"/><Relationship Id="rId22" Type="http://schemas.openxmlformats.org/officeDocument/2006/relationships/font" Target="fonts/FiraSansExtraCondensedMedium-bold.fntdata"/><Relationship Id="rId21" Type="http://schemas.openxmlformats.org/officeDocument/2006/relationships/font" Target="fonts/FiraSansExtraCondensedMedium-regular.fntdata"/><Relationship Id="rId24" Type="http://schemas.openxmlformats.org/officeDocument/2006/relationships/font" Target="fonts/FiraSansExtraCondensedMedium-boldItalic.fntdata"/><Relationship Id="rId23" Type="http://schemas.openxmlformats.org/officeDocument/2006/relationships/font" Target="fonts/FiraSansExtraCondensedMedium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FiraSansCondensedMedium-bold.fntdata"/><Relationship Id="rId25" Type="http://schemas.openxmlformats.org/officeDocument/2006/relationships/font" Target="fonts/FiraSansCondensedMedium-regular.fntdata"/><Relationship Id="rId28" Type="http://schemas.openxmlformats.org/officeDocument/2006/relationships/font" Target="fonts/FiraSansCondensedMedium-boldItalic.fntdata"/><Relationship Id="rId27" Type="http://schemas.openxmlformats.org/officeDocument/2006/relationships/font" Target="fonts/FiraSansCondensedMedium-italic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CenturyGothic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CenturyGothic-italic.fntdata"/><Relationship Id="rId30" Type="http://schemas.openxmlformats.org/officeDocument/2006/relationships/font" Target="fonts/CenturyGothic-bold.fntdata"/><Relationship Id="rId11" Type="http://schemas.openxmlformats.org/officeDocument/2006/relationships/slide" Target="slides/slide5.xml"/><Relationship Id="rId33" Type="http://schemas.openxmlformats.org/officeDocument/2006/relationships/font" Target="fonts/NunitoSans-regular.fntdata"/><Relationship Id="rId10" Type="http://schemas.openxmlformats.org/officeDocument/2006/relationships/slide" Target="slides/slide4.xml"/><Relationship Id="rId32" Type="http://schemas.openxmlformats.org/officeDocument/2006/relationships/font" Target="fonts/CenturyGothic-boldItalic.fntdata"/><Relationship Id="rId13" Type="http://schemas.openxmlformats.org/officeDocument/2006/relationships/slide" Target="slides/slide7.xml"/><Relationship Id="rId35" Type="http://schemas.openxmlformats.org/officeDocument/2006/relationships/font" Target="fonts/NunitoSans-italic.fntdata"/><Relationship Id="rId12" Type="http://schemas.openxmlformats.org/officeDocument/2006/relationships/slide" Target="slides/slide6.xml"/><Relationship Id="rId34" Type="http://schemas.openxmlformats.org/officeDocument/2006/relationships/font" Target="fonts/NunitoSans-bold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36" Type="http://schemas.openxmlformats.org/officeDocument/2006/relationships/font" Target="fonts/NunitoSans-boldItalic.fntdata"/><Relationship Id="rId17" Type="http://schemas.openxmlformats.org/officeDocument/2006/relationships/font" Target="fonts/AdventProSemiBold-bold.fntdata"/><Relationship Id="rId16" Type="http://schemas.openxmlformats.org/officeDocument/2006/relationships/font" Target="fonts/AdventProSemiBold-regular.fntdata"/><Relationship Id="rId19" Type="http://schemas.openxmlformats.org/officeDocument/2006/relationships/font" Target="fonts/AdventProSemiBold-boldItalic.fntdata"/><Relationship Id="rId18" Type="http://schemas.openxmlformats.org/officeDocument/2006/relationships/font" Target="fonts/AdventProSemiBold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071f39964c_0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2071f39964c_0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7c6b45df2_0_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247c6b45df2_0_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4f816d64c5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4f816d64c5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f816d64c5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f816d64c5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4f816d64c5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4f816d64c5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4f816d64c5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24f816d64c5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4f816d64c5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24f816d64c5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4f816d64c5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24f816d64c5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24f816d64c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24f816d64c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solidFill>
          <a:schemeClr val="dk2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4"/>
          <p:cNvSpPr txBox="1"/>
          <p:nvPr>
            <p:ph type="ctrTitle"/>
          </p:nvPr>
        </p:nvSpPr>
        <p:spPr>
          <a:xfrm>
            <a:off x="317809" y="1154296"/>
            <a:ext cx="8452200" cy="692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94000" y="1887525"/>
            <a:ext cx="84522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3132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ist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531050" y="1023175"/>
            <a:ext cx="7161000" cy="3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61" name="Google Shape;61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1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6"/>
          <p:cNvSpPr txBox="1"/>
          <p:nvPr/>
        </p:nvSpPr>
        <p:spPr>
          <a:xfrm>
            <a:off x="4472325" y="1162300"/>
            <a:ext cx="3344100" cy="30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6"/>
          <p:cNvSpPr txBox="1"/>
          <p:nvPr>
            <p:ph idx="1" type="body"/>
          </p:nvPr>
        </p:nvSpPr>
        <p:spPr>
          <a:xfrm>
            <a:off x="531050" y="1023175"/>
            <a:ext cx="3493200" cy="3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6" name="Google Shape;66;p16"/>
          <p:cNvSpPr txBox="1"/>
          <p:nvPr>
            <p:ph idx="2" type="body"/>
          </p:nvPr>
        </p:nvSpPr>
        <p:spPr>
          <a:xfrm>
            <a:off x="4397775" y="1023175"/>
            <a:ext cx="3493200" cy="320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67" name="Google Shape;67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+ horizontal image">
  <p:cSld name="Two Content Blocks + Pictur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/>
          <p:nvPr/>
        </p:nvSpPr>
        <p:spPr>
          <a:xfrm>
            <a:off x="718800" y="1024875"/>
            <a:ext cx="77502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0" name="Google Shape;70;p17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1" name="Google Shape;71;p17"/>
          <p:cNvSpPr txBox="1"/>
          <p:nvPr>
            <p:ph idx="1" type="subTitle"/>
          </p:nvPr>
        </p:nvSpPr>
        <p:spPr>
          <a:xfrm>
            <a:off x="534700" y="918225"/>
            <a:ext cx="472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72" name="Google Shape;72;p17"/>
          <p:cNvSpPr txBox="1"/>
          <p:nvPr>
            <p:ph idx="2" type="body"/>
          </p:nvPr>
        </p:nvSpPr>
        <p:spPr>
          <a:xfrm>
            <a:off x="531050" y="1395225"/>
            <a:ext cx="81630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73" name="Google Shape;7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Row list + image">
  <p:cSld name="Two Content Blocks + Picture_2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8"/>
          <p:cNvSpPr txBox="1"/>
          <p:nvPr>
            <p:ph idx="1" type="subTitle"/>
          </p:nvPr>
        </p:nvSpPr>
        <p:spPr>
          <a:xfrm>
            <a:off x="534700" y="918225"/>
            <a:ext cx="472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77" name="Google Shape;77;p18"/>
          <p:cNvSpPr txBox="1"/>
          <p:nvPr>
            <p:ph idx="2" type="body"/>
          </p:nvPr>
        </p:nvSpPr>
        <p:spPr>
          <a:xfrm>
            <a:off x="531050" y="1395225"/>
            <a:ext cx="4722300" cy="30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78" name="Google Shape;78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 list">
  <p:cSld name="Two Content Blocks + Picture_2_1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1" name="Google Shape;81;p19"/>
          <p:cNvSpPr txBox="1"/>
          <p:nvPr>
            <p:ph idx="1" type="subTitle"/>
          </p:nvPr>
        </p:nvSpPr>
        <p:spPr>
          <a:xfrm>
            <a:off x="535276" y="918225"/>
            <a:ext cx="407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82" name="Google Shape;82;p19"/>
          <p:cNvSpPr txBox="1"/>
          <p:nvPr>
            <p:ph idx="2" type="body"/>
          </p:nvPr>
        </p:nvSpPr>
        <p:spPr>
          <a:xfrm>
            <a:off x="531050" y="1395225"/>
            <a:ext cx="40815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3" name="Google Shape;83;p19"/>
          <p:cNvSpPr txBox="1"/>
          <p:nvPr>
            <p:ph idx="3" type="subTitle"/>
          </p:nvPr>
        </p:nvSpPr>
        <p:spPr>
          <a:xfrm>
            <a:off x="535276" y="2862025"/>
            <a:ext cx="407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84" name="Google Shape;84;p19"/>
          <p:cNvSpPr txBox="1"/>
          <p:nvPr>
            <p:ph idx="4" type="body"/>
          </p:nvPr>
        </p:nvSpPr>
        <p:spPr>
          <a:xfrm>
            <a:off x="531050" y="3339025"/>
            <a:ext cx="40815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5" name="Google Shape;85;p19"/>
          <p:cNvSpPr txBox="1"/>
          <p:nvPr>
            <p:ph idx="5" type="subTitle"/>
          </p:nvPr>
        </p:nvSpPr>
        <p:spPr>
          <a:xfrm>
            <a:off x="4810401" y="918225"/>
            <a:ext cx="407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86" name="Google Shape;86;p19"/>
          <p:cNvSpPr txBox="1"/>
          <p:nvPr>
            <p:ph idx="6" type="body"/>
          </p:nvPr>
        </p:nvSpPr>
        <p:spPr>
          <a:xfrm>
            <a:off x="4806175" y="1395225"/>
            <a:ext cx="40815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7" name="Google Shape;87;p19"/>
          <p:cNvSpPr txBox="1"/>
          <p:nvPr>
            <p:ph idx="7" type="subTitle"/>
          </p:nvPr>
        </p:nvSpPr>
        <p:spPr>
          <a:xfrm>
            <a:off x="4810401" y="2862025"/>
            <a:ext cx="4077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8" type="body"/>
          </p:nvPr>
        </p:nvSpPr>
        <p:spPr>
          <a:xfrm>
            <a:off x="4806175" y="3339025"/>
            <a:ext cx="40815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89" name="Google Shape;89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list">
  <p:cSld name="Two Content Blocks + Picture_2_1_1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title"/>
          </p:nvPr>
        </p:nvSpPr>
        <p:spPr>
          <a:xfrm>
            <a:off x="394853" y="273844"/>
            <a:ext cx="83544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20"/>
          <p:cNvSpPr txBox="1"/>
          <p:nvPr/>
        </p:nvSpPr>
        <p:spPr>
          <a:xfrm>
            <a:off x="1149250" y="3624025"/>
            <a:ext cx="2389800" cy="2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534700" y="918225"/>
            <a:ext cx="472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94" name="Google Shape;94;p20"/>
          <p:cNvSpPr txBox="1"/>
          <p:nvPr>
            <p:ph idx="2" type="body"/>
          </p:nvPr>
        </p:nvSpPr>
        <p:spPr>
          <a:xfrm>
            <a:off x="531050" y="1395225"/>
            <a:ext cx="47223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" name="Google Shape;95;p20"/>
          <p:cNvSpPr txBox="1"/>
          <p:nvPr>
            <p:ph idx="3" type="subTitle"/>
          </p:nvPr>
        </p:nvSpPr>
        <p:spPr>
          <a:xfrm>
            <a:off x="534700" y="2862025"/>
            <a:ext cx="47223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100">
                <a:solidFill>
                  <a:srgbClr val="04859B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04859B"/>
                </a:solidFill>
              </a:defRPr>
            </a:lvl9pPr>
          </a:lstStyle>
          <a:p/>
        </p:txBody>
      </p:sp>
      <p:sp>
        <p:nvSpPr>
          <p:cNvPr id="96" name="Google Shape;96;p20"/>
          <p:cNvSpPr txBox="1"/>
          <p:nvPr>
            <p:ph idx="4" type="body"/>
          </p:nvPr>
        </p:nvSpPr>
        <p:spPr>
          <a:xfrm>
            <a:off x="531050" y="3339025"/>
            <a:ext cx="47223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195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2100"/>
              <a:buFont typeface="Century Gothic"/>
              <a:buChar char="●"/>
              <a:defRPr sz="21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800"/>
              <a:buFont typeface="Century Gothic"/>
              <a:buChar char="●"/>
              <a:defRPr sz="18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600"/>
              <a:buFont typeface="Century Gothic"/>
              <a:buChar char="●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400"/>
              <a:buFont typeface="Century Gothic"/>
              <a:buChar char="●"/>
              <a:defRPr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200"/>
              <a:buFont typeface="Century Gothic"/>
              <a:buChar char="●"/>
              <a:defRPr sz="1200"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21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1000"/>
              <a:buFont typeface="Century Gothic"/>
              <a:buChar char="●"/>
              <a:defRPr sz="1000"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8575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8575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8575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859B"/>
              </a:buClr>
              <a:buSzPts val="900"/>
              <a:buFont typeface="Century Gothic"/>
              <a:buChar char="●"/>
              <a:defRPr sz="900"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id="97" name="Google Shape;9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74551"/>
            <a:ext cx="631175" cy="142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Navy" type="secHead">
  <p:cSld name="SECTION_HEADER">
    <p:bg>
      <p:bgPr>
        <a:solidFill>
          <a:schemeClr val="dk2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1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02" name="Google Shape;10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2484">
          <p15:clr>
            <a:srgbClr val="FBAE40"/>
          </p15:clr>
        </p15:guide>
        <p15:guide id="2" pos="2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Moss">
  <p:cSld name="Section Header Moss">
    <p:bg>
      <p:bgPr>
        <a:solidFill>
          <a:schemeClr val="accent2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2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7" name="Google Shape;107;p22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08" name="Google Shape;10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Sea Green">
  <p:cSld name="Section Header Sea Green">
    <p:bg>
      <p:bgPr>
        <a:solidFill>
          <a:schemeClr val="accent3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3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3" name="Google Shape;113;p23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14" name="Google Shape;11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Coral">
  <p:cSld name="Section Header Coral">
    <p:bg>
      <p:bgPr>
        <a:solidFill>
          <a:schemeClr val="accent4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24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9" name="Google Shape;119;p24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20" name="Google Shape;120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Gold">
  <p:cSld name="Section Header Gold">
    <p:bg>
      <p:bgPr>
        <a:solidFill>
          <a:schemeClr val="lt2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5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5"/>
          <p:cNvSpPr txBox="1"/>
          <p:nvPr>
            <p:ph type="title"/>
          </p:nvPr>
        </p:nvSpPr>
        <p:spPr>
          <a:xfrm>
            <a:off x="623888" y="30705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700"/>
              <a:buFont typeface="Century Gothic"/>
              <a:buNone/>
              <a:defRPr b="1" i="0" sz="2700" u="none" cap="none" strike="noStrike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5" name="Google Shape;125;p25"/>
          <p:cNvSpPr txBox="1"/>
          <p:nvPr>
            <p:ph idx="1" type="subTitle"/>
          </p:nvPr>
        </p:nvSpPr>
        <p:spPr>
          <a:xfrm>
            <a:off x="653175" y="39000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126" name="Google Shape;126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Aqua 1">
  <p:cSld name="Section Header Aqua_1">
    <p:bg>
      <p:bgPr>
        <a:solidFill>
          <a:schemeClr val="accen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/>
          <p:nvPr/>
        </p:nvSpPr>
        <p:spPr>
          <a:xfrm>
            <a:off x="0" y="4218710"/>
            <a:ext cx="9144000" cy="92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6"/>
          <p:cNvSpPr txBox="1"/>
          <p:nvPr>
            <p:ph type="title"/>
          </p:nvPr>
        </p:nvSpPr>
        <p:spPr>
          <a:xfrm>
            <a:off x="776288" y="3222918"/>
            <a:ext cx="78867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31" name="Google Shape;131;p26"/>
          <p:cNvSpPr txBox="1"/>
          <p:nvPr>
            <p:ph idx="1" type="subTitle"/>
          </p:nvPr>
        </p:nvSpPr>
        <p:spPr>
          <a:xfrm>
            <a:off x="805575" y="4052400"/>
            <a:ext cx="46758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9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id="132" name="Google Shape;132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289600" y="160446"/>
            <a:ext cx="631175" cy="1414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50024" y="4841748"/>
            <a:ext cx="1932469" cy="143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6" name="Google Shape;136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7" name="Google Shape;137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/>
          <p:nvPr>
            <p:ph idx="1" type="body"/>
          </p:nvPr>
        </p:nvSpPr>
        <p:spPr>
          <a:xfrm>
            <a:off x="618825" y="1679175"/>
            <a:ext cx="3534300" cy="209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0" name="Google Shape;140;p28"/>
          <p:cNvSpPr txBox="1"/>
          <p:nvPr>
            <p:ph type="ctrTitle"/>
          </p:nvPr>
        </p:nvSpPr>
        <p:spPr>
          <a:xfrm>
            <a:off x="618825" y="411675"/>
            <a:ext cx="26865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41" name="Google Shape;141;p28"/>
          <p:cNvSpPr/>
          <p:nvPr/>
        </p:nvSpPr>
        <p:spPr>
          <a:xfrm>
            <a:off x="720000" y="46901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8"/>
          <p:cNvSpPr/>
          <p:nvPr/>
        </p:nvSpPr>
        <p:spPr>
          <a:xfrm>
            <a:off x="2058475" y="4152200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8"/>
          <p:cNvSpPr/>
          <p:nvPr/>
        </p:nvSpPr>
        <p:spPr>
          <a:xfrm>
            <a:off x="1432075" y="4296400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8"/>
          <p:cNvSpPr/>
          <p:nvPr/>
        </p:nvSpPr>
        <p:spPr>
          <a:xfrm>
            <a:off x="2194725" y="44747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8"/>
          <p:cNvSpPr/>
          <p:nvPr/>
        </p:nvSpPr>
        <p:spPr>
          <a:xfrm>
            <a:off x="1585475" y="4695513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6" name="Google Shape;146;p28"/>
          <p:cNvGrpSpPr/>
          <p:nvPr/>
        </p:nvGrpSpPr>
        <p:grpSpPr>
          <a:xfrm>
            <a:off x="8148521" y="3004593"/>
            <a:ext cx="98059" cy="1147596"/>
            <a:chOff x="3347921" y="16006"/>
            <a:chExt cx="98059" cy="1147596"/>
          </a:xfrm>
        </p:grpSpPr>
        <p:sp>
          <p:nvSpPr>
            <p:cNvPr id="147" name="Google Shape;147;p28"/>
            <p:cNvSpPr/>
            <p:nvPr/>
          </p:nvSpPr>
          <p:spPr>
            <a:xfrm>
              <a:off x="3347921" y="1065280"/>
              <a:ext cx="98059" cy="98321"/>
            </a:xfrm>
            <a:custGeom>
              <a:rect b="b" l="l" r="r" t="t"/>
              <a:pathLst>
                <a:path extrusionOk="0" fill="none" h="3752" w="3742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cap="flat" cmpd="sng" w="2975">
              <a:solidFill>
                <a:srgbClr val="E898A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3392705" y="16006"/>
              <a:ext cx="8464" cy="894665"/>
            </a:xfrm>
            <a:custGeom>
              <a:rect b="b" l="l" r="r" t="t"/>
              <a:pathLst>
                <a:path extrusionOk="0" h="34141" w="323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49" name="Google Shape;149;p28"/>
          <p:cNvGrpSpPr/>
          <p:nvPr/>
        </p:nvGrpSpPr>
        <p:grpSpPr>
          <a:xfrm>
            <a:off x="281421" y="3769263"/>
            <a:ext cx="121172" cy="760495"/>
            <a:chOff x="5245196" y="3136513"/>
            <a:chExt cx="121172" cy="760495"/>
          </a:xfrm>
        </p:grpSpPr>
        <p:sp>
          <p:nvSpPr>
            <p:cNvPr id="150" name="Google Shape;150;p28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2" name="Google Shape;152;p28"/>
          <p:cNvGrpSpPr/>
          <p:nvPr/>
        </p:nvGrpSpPr>
        <p:grpSpPr>
          <a:xfrm>
            <a:off x="8534739" y="4069632"/>
            <a:ext cx="57599" cy="831799"/>
            <a:chOff x="2038689" y="173907"/>
            <a:chExt cx="57599" cy="831799"/>
          </a:xfrm>
        </p:grpSpPr>
        <p:sp>
          <p:nvSpPr>
            <p:cNvPr id="153" name="Google Shape;153;p28"/>
            <p:cNvSpPr/>
            <p:nvPr/>
          </p:nvSpPr>
          <p:spPr>
            <a:xfrm>
              <a:off x="2038689" y="947872"/>
              <a:ext cx="57599" cy="57834"/>
            </a:xfrm>
            <a:custGeom>
              <a:rect b="b" l="l" r="r" t="t"/>
              <a:pathLst>
                <a:path extrusionOk="0" fill="none" h="2207" w="2198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cap="flat" cmpd="sng" w="2975">
              <a:solidFill>
                <a:srgbClr val="00CFC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2063269" y="173907"/>
              <a:ext cx="8438" cy="692074"/>
            </a:xfrm>
            <a:custGeom>
              <a:rect b="b" l="l" r="r" t="t"/>
              <a:pathLst>
                <a:path extrusionOk="0" h="26410" w="322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5" name="Google Shape;155;p28"/>
          <p:cNvSpPr/>
          <p:nvPr/>
        </p:nvSpPr>
        <p:spPr>
          <a:xfrm>
            <a:off x="7686100" y="45688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28"/>
          <p:cNvSpPr/>
          <p:nvPr/>
        </p:nvSpPr>
        <p:spPr>
          <a:xfrm>
            <a:off x="8868125" y="3769263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9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59" name="Google Shape;159;p29"/>
          <p:cNvSpPr/>
          <p:nvPr/>
        </p:nvSpPr>
        <p:spPr>
          <a:xfrm>
            <a:off x="7573050" y="27737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9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9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9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9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9"/>
          <p:cNvSpPr/>
          <p:nvPr/>
        </p:nvSpPr>
        <p:spPr>
          <a:xfrm>
            <a:off x="6099342" y="-150600"/>
            <a:ext cx="96045" cy="95462"/>
          </a:xfrm>
          <a:custGeom>
            <a:rect b="b" l="l" r="r" t="t"/>
            <a:pathLst>
              <a:path extrusionOk="0" h="3109" w="3128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9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9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9"/>
          <p:cNvSpPr/>
          <p:nvPr/>
        </p:nvSpPr>
        <p:spPr>
          <a:xfrm>
            <a:off x="303600" y="44017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9"/>
          <p:cNvSpPr/>
          <p:nvPr/>
        </p:nvSpPr>
        <p:spPr>
          <a:xfrm>
            <a:off x="564075" y="475390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_HEADER_1">
  <p:cSld name="SECTION_HEADER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0"/>
          <p:cNvSpPr/>
          <p:nvPr/>
        </p:nvSpPr>
        <p:spPr>
          <a:xfrm>
            <a:off x="7202390" y="916059"/>
            <a:ext cx="121434" cy="121434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30"/>
          <p:cNvSpPr/>
          <p:nvPr/>
        </p:nvSpPr>
        <p:spPr>
          <a:xfrm>
            <a:off x="8263673" y="2953681"/>
            <a:ext cx="104086" cy="104322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2" name="Google Shape;172;p30"/>
          <p:cNvGrpSpPr/>
          <p:nvPr/>
        </p:nvGrpSpPr>
        <p:grpSpPr>
          <a:xfrm>
            <a:off x="8263682" y="-434366"/>
            <a:ext cx="188886" cy="1181531"/>
            <a:chOff x="2877432" y="975334"/>
            <a:chExt cx="188886" cy="1181531"/>
          </a:xfrm>
        </p:grpSpPr>
        <p:sp>
          <p:nvSpPr>
            <p:cNvPr id="173" name="Google Shape;173;p30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30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0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" name="Google Shape;176;p30"/>
          <p:cNvSpPr/>
          <p:nvPr/>
        </p:nvSpPr>
        <p:spPr>
          <a:xfrm>
            <a:off x="8485996" y="1614632"/>
            <a:ext cx="80502" cy="80476"/>
          </a:xfrm>
          <a:custGeom>
            <a:rect b="b" l="l" r="r" t="t"/>
            <a:pathLst>
              <a:path extrusionOk="0" h="3071" w="3072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" name="Google Shape;177;p30"/>
          <p:cNvGrpSpPr/>
          <p:nvPr/>
        </p:nvGrpSpPr>
        <p:grpSpPr>
          <a:xfrm>
            <a:off x="3643898" y="-436198"/>
            <a:ext cx="133252" cy="1952377"/>
            <a:chOff x="6780548" y="337714"/>
            <a:chExt cx="133252" cy="1952377"/>
          </a:xfrm>
        </p:grpSpPr>
        <p:sp>
          <p:nvSpPr>
            <p:cNvPr id="178" name="Google Shape;178;p30"/>
            <p:cNvSpPr/>
            <p:nvPr/>
          </p:nvSpPr>
          <p:spPr>
            <a:xfrm>
              <a:off x="6780548" y="2156839"/>
              <a:ext cx="133252" cy="133252"/>
            </a:xfrm>
            <a:custGeom>
              <a:rect b="b" l="l" r="r" t="t"/>
              <a:pathLst>
                <a:path extrusionOk="0" fill="none" h="5085" w="5085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30"/>
            <p:cNvSpPr/>
            <p:nvPr/>
          </p:nvSpPr>
          <p:spPr>
            <a:xfrm>
              <a:off x="6842943" y="337714"/>
              <a:ext cx="8464" cy="1695359"/>
            </a:xfrm>
            <a:custGeom>
              <a:rect b="b" l="l" r="r" t="t"/>
              <a:pathLst>
                <a:path extrusionOk="0" h="64696" w="323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" name="Google Shape;180;p30"/>
          <p:cNvSpPr/>
          <p:nvPr/>
        </p:nvSpPr>
        <p:spPr>
          <a:xfrm>
            <a:off x="8935726" y="10"/>
            <a:ext cx="8464" cy="2519637"/>
          </a:xfrm>
          <a:custGeom>
            <a:rect b="b" l="l" r="r" t="t"/>
            <a:pathLst>
              <a:path extrusionOk="0" h="96151" w="323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1" name="Google Shape;181;p30"/>
          <p:cNvGrpSpPr/>
          <p:nvPr/>
        </p:nvGrpSpPr>
        <p:grpSpPr>
          <a:xfrm>
            <a:off x="8008096" y="2108910"/>
            <a:ext cx="199001" cy="2139769"/>
            <a:chOff x="8008096" y="2108910"/>
            <a:chExt cx="199001" cy="2139769"/>
          </a:xfrm>
        </p:grpSpPr>
        <p:sp>
          <p:nvSpPr>
            <p:cNvPr id="182" name="Google Shape;182;p30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30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4" name="Google Shape;184;p30"/>
          <p:cNvGrpSpPr/>
          <p:nvPr/>
        </p:nvGrpSpPr>
        <p:grpSpPr>
          <a:xfrm>
            <a:off x="520996" y="1091548"/>
            <a:ext cx="199001" cy="2139769"/>
            <a:chOff x="8008096" y="2108910"/>
            <a:chExt cx="199001" cy="2139769"/>
          </a:xfrm>
        </p:grpSpPr>
        <p:sp>
          <p:nvSpPr>
            <p:cNvPr id="185" name="Google Shape;185;p30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30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7" name="Google Shape;187;p30"/>
          <p:cNvSpPr txBox="1"/>
          <p:nvPr>
            <p:ph type="ctrTitle"/>
          </p:nvPr>
        </p:nvSpPr>
        <p:spPr>
          <a:xfrm>
            <a:off x="2031287" y="1742775"/>
            <a:ext cx="2622000" cy="8373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8" name="Google Shape;188;p30"/>
          <p:cNvSpPr txBox="1"/>
          <p:nvPr>
            <p:ph idx="1" type="subTitle"/>
          </p:nvPr>
        </p:nvSpPr>
        <p:spPr>
          <a:xfrm>
            <a:off x="1791587" y="2417450"/>
            <a:ext cx="3101400" cy="104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89" name="Google Shape;189;p30"/>
          <p:cNvSpPr txBox="1"/>
          <p:nvPr>
            <p:ph hasCustomPrompt="1" idx="2" type="title"/>
          </p:nvPr>
        </p:nvSpPr>
        <p:spPr>
          <a:xfrm>
            <a:off x="5834900" y="2122225"/>
            <a:ext cx="981000" cy="577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list">
  <p:cSld name="CUSTOM_4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idx="1" type="body"/>
          </p:nvPr>
        </p:nvSpPr>
        <p:spPr>
          <a:xfrm>
            <a:off x="597375" y="1063525"/>
            <a:ext cx="3908700" cy="3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Livvic Light"/>
              <a:buChar char="●"/>
              <a:defRPr sz="12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●"/>
              <a:defRPr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○"/>
              <a:defRPr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SzPts val="1000"/>
              <a:buFont typeface="Nunito Light"/>
              <a:buChar char="■"/>
              <a:defRPr/>
            </a:lvl9pPr>
          </a:lstStyle>
          <a:p/>
        </p:txBody>
      </p:sp>
      <p:sp>
        <p:nvSpPr>
          <p:cNvPr id="192" name="Google Shape;192;p31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193" name="Google Shape;193;p31"/>
          <p:cNvSpPr txBox="1"/>
          <p:nvPr>
            <p:ph idx="2" type="body"/>
          </p:nvPr>
        </p:nvSpPr>
        <p:spPr>
          <a:xfrm>
            <a:off x="4690125" y="1063525"/>
            <a:ext cx="3908700" cy="378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5D37"/>
              </a:buClr>
              <a:buSzPts val="1000"/>
              <a:buFont typeface="Livvic Light"/>
              <a:buChar char="●"/>
              <a:defRPr sz="1200"/>
            </a:lvl1pPr>
            <a:lvl2pPr indent="-292100" lvl="1" marL="9144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○"/>
              <a:defRPr/>
            </a:lvl2pPr>
            <a:lvl3pPr indent="-292100" lvl="2" marL="13716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■"/>
              <a:defRPr/>
            </a:lvl3pPr>
            <a:lvl4pPr indent="-292100" lvl="3" marL="1828800" rtl="0"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000"/>
              <a:buFont typeface="Nunito Light"/>
              <a:buChar char="●"/>
              <a:defRPr/>
            </a:lvl4pPr>
            <a:lvl5pPr indent="-292100" lvl="4" marL="22860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5pPr>
            <a:lvl6pPr indent="-292100" lvl="5" marL="2743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6pPr>
            <a:lvl7pPr indent="-292100" lvl="6" marL="32004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●"/>
              <a:defRPr/>
            </a:lvl7pPr>
            <a:lvl8pPr indent="-292100" lvl="7" marL="36576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○"/>
              <a:defRPr/>
            </a:lvl8pPr>
            <a:lvl9pPr indent="-292100" lvl="8" marL="411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Nunito Light"/>
              <a:buChar char="■"/>
              <a:defRPr/>
            </a:lvl9pPr>
          </a:lstStyle>
          <a:p/>
        </p:txBody>
      </p:sp>
      <p:sp>
        <p:nvSpPr>
          <p:cNvPr id="194" name="Google Shape;194;p31"/>
          <p:cNvSpPr/>
          <p:nvPr/>
        </p:nvSpPr>
        <p:spPr>
          <a:xfrm>
            <a:off x="8829925" y="1123700"/>
            <a:ext cx="108650" cy="108625"/>
          </a:xfrm>
          <a:custGeom>
            <a:rect b="b" l="l" r="r" t="t"/>
            <a:pathLst>
              <a:path extrusionOk="0" h="4345" w="4346">
                <a:moveTo>
                  <a:pt x="4027" y="337"/>
                </a:moveTo>
                <a:lnTo>
                  <a:pt x="4027" y="4008"/>
                </a:lnTo>
                <a:lnTo>
                  <a:pt x="338" y="4008"/>
                </a:lnTo>
                <a:lnTo>
                  <a:pt x="338" y="337"/>
                </a:lnTo>
                <a:close/>
                <a:moveTo>
                  <a:pt x="1" y="0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1"/>
          <p:cNvSpPr/>
          <p:nvPr/>
        </p:nvSpPr>
        <p:spPr>
          <a:xfrm>
            <a:off x="9156250" y="1340450"/>
            <a:ext cx="111450" cy="110975"/>
          </a:xfrm>
          <a:custGeom>
            <a:rect b="b" l="l" r="r" t="t"/>
            <a:pathLst>
              <a:path extrusionOk="0" h="4439" w="4458">
                <a:moveTo>
                  <a:pt x="4008" y="431"/>
                </a:moveTo>
                <a:lnTo>
                  <a:pt x="4008" y="4008"/>
                </a:lnTo>
                <a:lnTo>
                  <a:pt x="431" y="4008"/>
                </a:lnTo>
                <a:lnTo>
                  <a:pt x="431" y="431"/>
                </a:lnTo>
                <a:close/>
                <a:moveTo>
                  <a:pt x="0" y="1"/>
                </a:moveTo>
                <a:lnTo>
                  <a:pt x="0" y="4439"/>
                </a:lnTo>
                <a:lnTo>
                  <a:pt x="4457" y="4439"/>
                </a:lnTo>
                <a:lnTo>
                  <a:pt x="4457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1"/>
          <p:cNvSpPr/>
          <p:nvPr/>
        </p:nvSpPr>
        <p:spPr>
          <a:xfrm>
            <a:off x="5809850" y="214400"/>
            <a:ext cx="108625" cy="108625"/>
          </a:xfrm>
          <a:custGeom>
            <a:rect b="b" l="l" r="r" t="t"/>
            <a:pathLst>
              <a:path extrusionOk="0" h="4345" w="4345">
                <a:moveTo>
                  <a:pt x="4008" y="337"/>
                </a:moveTo>
                <a:lnTo>
                  <a:pt x="4008" y="4008"/>
                </a:lnTo>
                <a:lnTo>
                  <a:pt x="337" y="4008"/>
                </a:lnTo>
                <a:lnTo>
                  <a:pt x="337" y="337"/>
                </a:lnTo>
                <a:close/>
                <a:moveTo>
                  <a:pt x="0" y="0"/>
                </a:moveTo>
                <a:lnTo>
                  <a:pt x="0" y="4345"/>
                </a:lnTo>
                <a:lnTo>
                  <a:pt x="4345" y="4345"/>
                </a:lnTo>
                <a:lnTo>
                  <a:pt x="434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1"/>
          <p:cNvSpPr/>
          <p:nvPr/>
        </p:nvSpPr>
        <p:spPr>
          <a:xfrm>
            <a:off x="7079800" y="420088"/>
            <a:ext cx="164825" cy="164375"/>
          </a:xfrm>
          <a:custGeom>
            <a:rect b="b" l="l" r="r" t="t"/>
            <a:pathLst>
              <a:path extrusionOk="0" h="6575" w="6593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1"/>
          <p:cNvSpPr/>
          <p:nvPr/>
        </p:nvSpPr>
        <p:spPr>
          <a:xfrm>
            <a:off x="7952700" y="278513"/>
            <a:ext cx="44975" cy="44500"/>
          </a:xfrm>
          <a:custGeom>
            <a:rect b="b" l="l" r="r" t="t"/>
            <a:pathLst>
              <a:path extrusionOk="0" h="1780" w="1799">
                <a:moveTo>
                  <a:pt x="1" y="1"/>
                </a:moveTo>
                <a:lnTo>
                  <a:pt x="1" y="1780"/>
                </a:lnTo>
                <a:lnTo>
                  <a:pt x="1798" y="1780"/>
                </a:lnTo>
                <a:lnTo>
                  <a:pt x="1798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1"/>
          <p:cNvSpPr/>
          <p:nvPr/>
        </p:nvSpPr>
        <p:spPr>
          <a:xfrm>
            <a:off x="7372450" y="-69325"/>
            <a:ext cx="155925" cy="155925"/>
          </a:xfrm>
          <a:custGeom>
            <a:rect b="b" l="l" r="r" t="t"/>
            <a:pathLst>
              <a:path extrusionOk="0" h="6237" w="6237">
                <a:moveTo>
                  <a:pt x="0" y="0"/>
                </a:moveTo>
                <a:lnTo>
                  <a:pt x="0" y="6236"/>
                </a:lnTo>
                <a:lnTo>
                  <a:pt x="6236" y="6236"/>
                </a:lnTo>
                <a:lnTo>
                  <a:pt x="6236" y="0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1"/>
          <p:cNvSpPr/>
          <p:nvPr/>
        </p:nvSpPr>
        <p:spPr>
          <a:xfrm>
            <a:off x="8464275" y="355050"/>
            <a:ext cx="155925" cy="156400"/>
          </a:xfrm>
          <a:custGeom>
            <a:rect b="b" l="l" r="r" t="t"/>
            <a:pathLst>
              <a:path extrusionOk="0" h="6256" w="6237">
                <a:moveTo>
                  <a:pt x="1" y="1"/>
                </a:moveTo>
                <a:lnTo>
                  <a:pt x="1" y="6256"/>
                </a:lnTo>
                <a:lnTo>
                  <a:pt x="6237" y="6256"/>
                </a:lnTo>
                <a:lnTo>
                  <a:pt x="623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1"/>
          <p:cNvSpPr/>
          <p:nvPr/>
        </p:nvSpPr>
        <p:spPr>
          <a:xfrm>
            <a:off x="7264275" y="607363"/>
            <a:ext cx="122675" cy="122675"/>
          </a:xfrm>
          <a:custGeom>
            <a:rect b="b" l="l" r="r" t="t"/>
            <a:pathLst>
              <a:path extrusionOk="0" h="4907" w="4907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1"/>
          <p:cNvSpPr/>
          <p:nvPr/>
        </p:nvSpPr>
        <p:spPr>
          <a:xfrm>
            <a:off x="6298850" y="907625"/>
            <a:ext cx="155925" cy="155900"/>
          </a:xfrm>
          <a:custGeom>
            <a:rect b="b" l="l" r="r" t="t"/>
            <a:pathLst>
              <a:path extrusionOk="0" h="6236" w="6237">
                <a:moveTo>
                  <a:pt x="1" y="0"/>
                </a:moveTo>
                <a:lnTo>
                  <a:pt x="1" y="6236"/>
                </a:lnTo>
                <a:lnTo>
                  <a:pt x="6237" y="6236"/>
                </a:lnTo>
                <a:lnTo>
                  <a:pt x="6237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1"/>
          <p:cNvSpPr/>
          <p:nvPr/>
        </p:nvSpPr>
        <p:spPr>
          <a:xfrm>
            <a:off x="-83000" y="4540463"/>
            <a:ext cx="164825" cy="164375"/>
          </a:xfrm>
          <a:custGeom>
            <a:rect b="b" l="l" r="r" t="t"/>
            <a:pathLst>
              <a:path extrusionOk="0" h="6575" w="6593">
                <a:moveTo>
                  <a:pt x="6256" y="338"/>
                </a:moveTo>
                <a:lnTo>
                  <a:pt x="6256" y="6237"/>
                </a:lnTo>
                <a:lnTo>
                  <a:pt x="338" y="6237"/>
                </a:lnTo>
                <a:lnTo>
                  <a:pt x="338" y="338"/>
                </a:lnTo>
                <a:close/>
                <a:moveTo>
                  <a:pt x="1" y="1"/>
                </a:moveTo>
                <a:lnTo>
                  <a:pt x="1" y="6574"/>
                </a:lnTo>
                <a:lnTo>
                  <a:pt x="6593" y="6574"/>
                </a:lnTo>
                <a:lnTo>
                  <a:pt x="6593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1"/>
          <p:cNvSpPr/>
          <p:nvPr/>
        </p:nvSpPr>
        <p:spPr>
          <a:xfrm>
            <a:off x="101475" y="4727738"/>
            <a:ext cx="122675" cy="122675"/>
          </a:xfrm>
          <a:custGeom>
            <a:rect b="b" l="l" r="r" t="t"/>
            <a:pathLst>
              <a:path extrusionOk="0" h="4907" w="4907">
                <a:moveTo>
                  <a:pt x="0" y="1"/>
                </a:moveTo>
                <a:lnTo>
                  <a:pt x="0" y="4907"/>
                </a:lnTo>
                <a:lnTo>
                  <a:pt x="4907" y="4907"/>
                </a:lnTo>
                <a:lnTo>
                  <a:pt x="4907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/>
          <p:nvPr>
            <p:ph hasCustomPrompt="1" type="title"/>
          </p:nvPr>
        </p:nvSpPr>
        <p:spPr>
          <a:xfrm>
            <a:off x="1733725" y="856650"/>
            <a:ext cx="5676600" cy="12303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7" name="Google Shape;207;p32"/>
          <p:cNvSpPr txBox="1"/>
          <p:nvPr>
            <p:ph idx="1" type="body"/>
          </p:nvPr>
        </p:nvSpPr>
        <p:spPr>
          <a:xfrm>
            <a:off x="3208075" y="2086950"/>
            <a:ext cx="27279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grpSp>
        <p:nvGrpSpPr>
          <p:cNvPr id="208" name="Google Shape;208;p32"/>
          <p:cNvGrpSpPr/>
          <p:nvPr/>
        </p:nvGrpSpPr>
        <p:grpSpPr>
          <a:xfrm>
            <a:off x="722446" y="3412541"/>
            <a:ext cx="7699120" cy="1883463"/>
            <a:chOff x="4558950" y="838825"/>
            <a:chExt cx="2813800" cy="688350"/>
          </a:xfrm>
        </p:grpSpPr>
        <p:sp>
          <p:nvSpPr>
            <p:cNvPr id="209" name="Google Shape;209;p32"/>
            <p:cNvSpPr/>
            <p:nvPr/>
          </p:nvSpPr>
          <p:spPr>
            <a:xfrm>
              <a:off x="6067275" y="838825"/>
              <a:ext cx="46025" cy="39525"/>
            </a:xfrm>
            <a:custGeom>
              <a:rect b="b" l="l" r="r" t="t"/>
              <a:pathLst>
                <a:path extrusionOk="0" h="1581" w="1841">
                  <a:moveTo>
                    <a:pt x="1059" y="0"/>
                  </a:moveTo>
                  <a:cubicBezTo>
                    <a:pt x="353" y="0"/>
                    <a:pt x="1" y="857"/>
                    <a:pt x="492" y="1348"/>
                  </a:cubicBezTo>
                  <a:cubicBezTo>
                    <a:pt x="656" y="1508"/>
                    <a:pt x="856" y="1580"/>
                    <a:pt x="1051" y="1580"/>
                  </a:cubicBezTo>
                  <a:cubicBezTo>
                    <a:pt x="1456" y="1580"/>
                    <a:pt x="1840" y="1270"/>
                    <a:pt x="1840" y="794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2"/>
            <p:cNvSpPr/>
            <p:nvPr/>
          </p:nvSpPr>
          <p:spPr>
            <a:xfrm>
              <a:off x="4703850" y="911275"/>
              <a:ext cx="2580700" cy="613375"/>
            </a:xfrm>
            <a:custGeom>
              <a:rect b="b" l="l" r="r" t="t"/>
              <a:pathLst>
                <a:path extrusionOk="0" h="24535" w="103228">
                  <a:moveTo>
                    <a:pt x="47431" y="0"/>
                  </a:moveTo>
                  <a:lnTo>
                    <a:pt x="34779" y="13685"/>
                  </a:lnTo>
                  <a:lnTo>
                    <a:pt x="20906" y="18309"/>
                  </a:lnTo>
                  <a:lnTo>
                    <a:pt x="15412" y="16898"/>
                  </a:lnTo>
                  <a:lnTo>
                    <a:pt x="9061" y="9892"/>
                  </a:lnTo>
                  <a:lnTo>
                    <a:pt x="1" y="24459"/>
                  </a:lnTo>
                  <a:lnTo>
                    <a:pt x="127" y="24534"/>
                  </a:lnTo>
                  <a:lnTo>
                    <a:pt x="9086" y="10131"/>
                  </a:lnTo>
                  <a:lnTo>
                    <a:pt x="15336" y="17024"/>
                  </a:lnTo>
                  <a:lnTo>
                    <a:pt x="20893" y="18448"/>
                  </a:lnTo>
                  <a:lnTo>
                    <a:pt x="20918" y="18461"/>
                  </a:lnTo>
                  <a:lnTo>
                    <a:pt x="34855" y="13811"/>
                  </a:lnTo>
                  <a:lnTo>
                    <a:pt x="47431" y="215"/>
                  </a:lnTo>
                  <a:lnTo>
                    <a:pt x="59099" y="12778"/>
                  </a:lnTo>
                  <a:lnTo>
                    <a:pt x="67479" y="19620"/>
                  </a:lnTo>
                  <a:lnTo>
                    <a:pt x="76513" y="18196"/>
                  </a:lnTo>
                  <a:lnTo>
                    <a:pt x="82209" y="19885"/>
                  </a:lnTo>
                  <a:lnTo>
                    <a:pt x="88661" y="9035"/>
                  </a:lnTo>
                  <a:lnTo>
                    <a:pt x="95138" y="5860"/>
                  </a:lnTo>
                  <a:lnTo>
                    <a:pt x="103101" y="24496"/>
                  </a:lnTo>
                  <a:lnTo>
                    <a:pt x="103227" y="24433"/>
                  </a:lnTo>
                  <a:lnTo>
                    <a:pt x="95213" y="5671"/>
                  </a:lnTo>
                  <a:lnTo>
                    <a:pt x="88585" y="8922"/>
                  </a:lnTo>
                  <a:lnTo>
                    <a:pt x="88560" y="8934"/>
                  </a:lnTo>
                  <a:lnTo>
                    <a:pt x="82146" y="19708"/>
                  </a:lnTo>
                  <a:lnTo>
                    <a:pt x="76539" y="18057"/>
                  </a:lnTo>
                  <a:lnTo>
                    <a:pt x="76513" y="18045"/>
                  </a:lnTo>
                  <a:lnTo>
                    <a:pt x="67529" y="19469"/>
                  </a:lnTo>
                  <a:lnTo>
                    <a:pt x="59187" y="12664"/>
                  </a:lnTo>
                  <a:lnTo>
                    <a:pt x="47431" y="0"/>
                  </a:ln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2"/>
            <p:cNvSpPr/>
            <p:nvPr/>
          </p:nvSpPr>
          <p:spPr>
            <a:xfrm>
              <a:off x="4704175" y="930800"/>
              <a:ext cx="2582575" cy="595725"/>
            </a:xfrm>
            <a:custGeom>
              <a:rect b="b" l="l" r="r" t="t"/>
              <a:pathLst>
                <a:path extrusionOk="0" h="23829" w="103303">
                  <a:moveTo>
                    <a:pt x="67125" y="1"/>
                  </a:moveTo>
                  <a:lnTo>
                    <a:pt x="58065" y="5948"/>
                  </a:lnTo>
                  <a:lnTo>
                    <a:pt x="47115" y="9817"/>
                  </a:lnTo>
                  <a:lnTo>
                    <a:pt x="41747" y="17995"/>
                  </a:lnTo>
                  <a:lnTo>
                    <a:pt x="26941" y="870"/>
                  </a:lnTo>
                  <a:lnTo>
                    <a:pt x="19822" y="13421"/>
                  </a:lnTo>
                  <a:lnTo>
                    <a:pt x="8758" y="16054"/>
                  </a:lnTo>
                  <a:lnTo>
                    <a:pt x="8733" y="16054"/>
                  </a:lnTo>
                  <a:lnTo>
                    <a:pt x="1" y="23665"/>
                  </a:lnTo>
                  <a:lnTo>
                    <a:pt x="101" y="23766"/>
                  </a:lnTo>
                  <a:lnTo>
                    <a:pt x="8809" y="16180"/>
                  </a:lnTo>
                  <a:lnTo>
                    <a:pt x="19885" y="13547"/>
                  </a:lnTo>
                  <a:lnTo>
                    <a:pt x="19910" y="13547"/>
                  </a:lnTo>
                  <a:lnTo>
                    <a:pt x="26966" y="1122"/>
                  </a:lnTo>
                  <a:lnTo>
                    <a:pt x="41697" y="18158"/>
                  </a:lnTo>
                  <a:lnTo>
                    <a:pt x="41760" y="18234"/>
                  </a:lnTo>
                  <a:lnTo>
                    <a:pt x="47203" y="9930"/>
                  </a:lnTo>
                  <a:lnTo>
                    <a:pt x="58116" y="6087"/>
                  </a:lnTo>
                  <a:lnTo>
                    <a:pt x="67088" y="190"/>
                  </a:lnTo>
                  <a:lnTo>
                    <a:pt x="73224" y="8884"/>
                  </a:lnTo>
                  <a:lnTo>
                    <a:pt x="73262" y="8935"/>
                  </a:lnTo>
                  <a:lnTo>
                    <a:pt x="81125" y="5583"/>
                  </a:lnTo>
                  <a:lnTo>
                    <a:pt x="94091" y="13408"/>
                  </a:lnTo>
                  <a:lnTo>
                    <a:pt x="103189" y="23829"/>
                  </a:lnTo>
                  <a:lnTo>
                    <a:pt x="103303" y="23728"/>
                  </a:lnTo>
                  <a:lnTo>
                    <a:pt x="94192" y="13307"/>
                  </a:lnTo>
                  <a:lnTo>
                    <a:pt x="81138" y="5419"/>
                  </a:lnTo>
                  <a:lnTo>
                    <a:pt x="73312" y="8758"/>
                  </a:lnTo>
                  <a:lnTo>
                    <a:pt x="67125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2"/>
            <p:cNvSpPr/>
            <p:nvPr/>
          </p:nvSpPr>
          <p:spPr>
            <a:xfrm>
              <a:off x="4904225" y="1145950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59" y="1"/>
                  </a:moveTo>
                  <a:cubicBezTo>
                    <a:pt x="353" y="1"/>
                    <a:pt x="0" y="845"/>
                    <a:pt x="504" y="1337"/>
                  </a:cubicBezTo>
                  <a:cubicBezTo>
                    <a:pt x="664" y="1501"/>
                    <a:pt x="861" y="1574"/>
                    <a:pt x="1054" y="1574"/>
                  </a:cubicBezTo>
                  <a:cubicBezTo>
                    <a:pt x="1455" y="1574"/>
                    <a:pt x="1840" y="1258"/>
                    <a:pt x="1840" y="782"/>
                  </a:cubicBezTo>
                  <a:cubicBezTo>
                    <a:pt x="1840" y="354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2"/>
            <p:cNvSpPr/>
            <p:nvPr/>
          </p:nvSpPr>
          <p:spPr>
            <a:xfrm>
              <a:off x="5062350" y="1316075"/>
              <a:ext cx="46025" cy="39350"/>
            </a:xfrm>
            <a:custGeom>
              <a:rect b="b" l="l" r="r" t="t"/>
              <a:pathLst>
                <a:path extrusionOk="0" h="1574" w="1841">
                  <a:moveTo>
                    <a:pt x="1059" y="0"/>
                  </a:moveTo>
                  <a:cubicBezTo>
                    <a:pt x="354" y="0"/>
                    <a:pt x="1" y="845"/>
                    <a:pt x="492" y="1336"/>
                  </a:cubicBezTo>
                  <a:cubicBezTo>
                    <a:pt x="656" y="1500"/>
                    <a:pt x="856" y="1573"/>
                    <a:pt x="1051" y="1573"/>
                  </a:cubicBezTo>
                  <a:cubicBezTo>
                    <a:pt x="1456" y="1573"/>
                    <a:pt x="1841" y="1258"/>
                    <a:pt x="1841" y="782"/>
                  </a:cubicBezTo>
                  <a:cubicBezTo>
                    <a:pt x="1841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2"/>
            <p:cNvSpPr/>
            <p:nvPr/>
          </p:nvSpPr>
          <p:spPr>
            <a:xfrm>
              <a:off x="5209475" y="1350400"/>
              <a:ext cx="39725" cy="39725"/>
            </a:xfrm>
            <a:custGeom>
              <a:rect b="b" l="l" r="r" t="t"/>
              <a:pathLst>
                <a:path extrusionOk="0" h="1589" w="1589">
                  <a:moveTo>
                    <a:pt x="794" y="1"/>
                  </a:moveTo>
                  <a:cubicBezTo>
                    <a:pt x="353" y="1"/>
                    <a:pt x="0" y="354"/>
                    <a:pt x="0" y="795"/>
                  </a:cubicBezTo>
                  <a:cubicBezTo>
                    <a:pt x="0" y="1223"/>
                    <a:pt x="353" y="1589"/>
                    <a:pt x="794" y="1589"/>
                  </a:cubicBezTo>
                  <a:cubicBezTo>
                    <a:pt x="1235" y="1589"/>
                    <a:pt x="1588" y="1223"/>
                    <a:pt x="1588" y="795"/>
                  </a:cubicBezTo>
                  <a:cubicBezTo>
                    <a:pt x="1588" y="354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2"/>
            <p:cNvSpPr/>
            <p:nvPr/>
          </p:nvSpPr>
          <p:spPr>
            <a:xfrm>
              <a:off x="5173875" y="124897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0"/>
                  </a:moveTo>
                  <a:cubicBezTo>
                    <a:pt x="353" y="0"/>
                    <a:pt x="0" y="845"/>
                    <a:pt x="505" y="1349"/>
                  </a:cubicBezTo>
                  <a:cubicBezTo>
                    <a:pt x="663" y="1507"/>
                    <a:pt x="858" y="1578"/>
                    <a:pt x="1049" y="1578"/>
                  </a:cubicBezTo>
                  <a:cubicBezTo>
                    <a:pt x="1452" y="1578"/>
                    <a:pt x="1840" y="1264"/>
                    <a:pt x="1840" y="794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2"/>
            <p:cNvSpPr/>
            <p:nvPr/>
          </p:nvSpPr>
          <p:spPr>
            <a:xfrm>
              <a:off x="5352500" y="938375"/>
              <a:ext cx="46000" cy="39500"/>
            </a:xfrm>
            <a:custGeom>
              <a:rect b="b" l="l" r="r" t="t"/>
              <a:pathLst>
                <a:path extrusionOk="0" h="1580" w="1840">
                  <a:moveTo>
                    <a:pt x="1059" y="0"/>
                  </a:moveTo>
                  <a:cubicBezTo>
                    <a:pt x="353" y="0"/>
                    <a:pt x="0" y="857"/>
                    <a:pt x="504" y="1348"/>
                  </a:cubicBezTo>
                  <a:cubicBezTo>
                    <a:pt x="664" y="1508"/>
                    <a:pt x="861" y="1580"/>
                    <a:pt x="1054" y="1580"/>
                  </a:cubicBezTo>
                  <a:cubicBezTo>
                    <a:pt x="1455" y="1580"/>
                    <a:pt x="1840" y="1270"/>
                    <a:pt x="1840" y="794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2"/>
            <p:cNvSpPr/>
            <p:nvPr/>
          </p:nvSpPr>
          <p:spPr>
            <a:xfrm>
              <a:off x="5722650" y="1358275"/>
              <a:ext cx="46000" cy="39525"/>
            </a:xfrm>
            <a:custGeom>
              <a:rect b="b" l="l" r="r" t="t"/>
              <a:pathLst>
                <a:path extrusionOk="0" h="1581" w="1840">
                  <a:moveTo>
                    <a:pt x="1046" y="1"/>
                  </a:moveTo>
                  <a:cubicBezTo>
                    <a:pt x="353" y="1"/>
                    <a:pt x="0" y="858"/>
                    <a:pt x="492" y="1349"/>
                  </a:cubicBezTo>
                  <a:cubicBezTo>
                    <a:pt x="655" y="1509"/>
                    <a:pt x="855" y="1581"/>
                    <a:pt x="1050" y="1581"/>
                  </a:cubicBezTo>
                  <a:cubicBezTo>
                    <a:pt x="1455" y="1581"/>
                    <a:pt x="1840" y="1271"/>
                    <a:pt x="1840" y="795"/>
                  </a:cubicBezTo>
                  <a:cubicBezTo>
                    <a:pt x="1840" y="354"/>
                    <a:pt x="1487" y="1"/>
                    <a:pt x="1046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2"/>
            <p:cNvSpPr/>
            <p:nvPr/>
          </p:nvSpPr>
          <p:spPr>
            <a:xfrm>
              <a:off x="5859350" y="1157300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1"/>
                  </a:moveTo>
                  <a:cubicBezTo>
                    <a:pt x="354" y="1"/>
                    <a:pt x="1" y="845"/>
                    <a:pt x="492" y="1349"/>
                  </a:cubicBezTo>
                  <a:cubicBezTo>
                    <a:pt x="655" y="1507"/>
                    <a:pt x="852" y="1578"/>
                    <a:pt x="1046" y="1578"/>
                  </a:cubicBezTo>
                  <a:cubicBezTo>
                    <a:pt x="1453" y="1578"/>
                    <a:pt x="1841" y="1264"/>
                    <a:pt x="1841" y="794"/>
                  </a:cubicBezTo>
                  <a:cubicBezTo>
                    <a:pt x="1841" y="353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2"/>
            <p:cNvSpPr/>
            <p:nvPr/>
          </p:nvSpPr>
          <p:spPr>
            <a:xfrm>
              <a:off x="6131225" y="1060900"/>
              <a:ext cx="46025" cy="39350"/>
            </a:xfrm>
            <a:custGeom>
              <a:rect b="b" l="l" r="r" t="t"/>
              <a:pathLst>
                <a:path extrusionOk="0" h="1574" w="1841">
                  <a:moveTo>
                    <a:pt x="1059" y="1"/>
                  </a:moveTo>
                  <a:cubicBezTo>
                    <a:pt x="353" y="1"/>
                    <a:pt x="1" y="845"/>
                    <a:pt x="492" y="1336"/>
                  </a:cubicBezTo>
                  <a:cubicBezTo>
                    <a:pt x="656" y="1500"/>
                    <a:pt x="856" y="1574"/>
                    <a:pt x="1051" y="1574"/>
                  </a:cubicBezTo>
                  <a:cubicBezTo>
                    <a:pt x="1456" y="1574"/>
                    <a:pt x="1840" y="1258"/>
                    <a:pt x="1840" y="782"/>
                  </a:cubicBezTo>
                  <a:cubicBezTo>
                    <a:pt x="1840" y="341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2"/>
            <p:cNvSpPr/>
            <p:nvPr/>
          </p:nvSpPr>
          <p:spPr>
            <a:xfrm>
              <a:off x="6358050" y="914425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59" y="0"/>
                  </a:moveTo>
                  <a:cubicBezTo>
                    <a:pt x="353" y="0"/>
                    <a:pt x="0" y="845"/>
                    <a:pt x="504" y="1336"/>
                  </a:cubicBezTo>
                  <a:cubicBezTo>
                    <a:pt x="664" y="1500"/>
                    <a:pt x="861" y="1573"/>
                    <a:pt x="1054" y="1573"/>
                  </a:cubicBezTo>
                  <a:cubicBezTo>
                    <a:pt x="1455" y="1573"/>
                    <a:pt x="1840" y="1258"/>
                    <a:pt x="1840" y="782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2"/>
            <p:cNvSpPr/>
            <p:nvPr/>
          </p:nvSpPr>
          <p:spPr>
            <a:xfrm>
              <a:off x="6510200" y="112832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46" y="0"/>
                  </a:moveTo>
                  <a:cubicBezTo>
                    <a:pt x="353" y="0"/>
                    <a:pt x="0" y="845"/>
                    <a:pt x="492" y="1349"/>
                  </a:cubicBezTo>
                  <a:cubicBezTo>
                    <a:pt x="650" y="1507"/>
                    <a:pt x="846" y="1578"/>
                    <a:pt x="1039" y="1578"/>
                  </a:cubicBezTo>
                  <a:cubicBezTo>
                    <a:pt x="1446" y="1578"/>
                    <a:pt x="1840" y="1264"/>
                    <a:pt x="1840" y="794"/>
                  </a:cubicBezTo>
                  <a:cubicBezTo>
                    <a:pt x="1840" y="353"/>
                    <a:pt x="1487" y="0"/>
                    <a:pt x="1046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2"/>
            <p:cNvSpPr/>
            <p:nvPr/>
          </p:nvSpPr>
          <p:spPr>
            <a:xfrm>
              <a:off x="6708025" y="1051150"/>
              <a:ext cx="46025" cy="39425"/>
            </a:xfrm>
            <a:custGeom>
              <a:rect b="b" l="l" r="r" t="t"/>
              <a:pathLst>
                <a:path extrusionOk="0" h="1577" w="1841">
                  <a:moveTo>
                    <a:pt x="1059" y="0"/>
                  </a:moveTo>
                  <a:cubicBezTo>
                    <a:pt x="354" y="0"/>
                    <a:pt x="1" y="844"/>
                    <a:pt x="492" y="1348"/>
                  </a:cubicBezTo>
                  <a:cubicBezTo>
                    <a:pt x="654" y="1506"/>
                    <a:pt x="851" y="1577"/>
                    <a:pt x="1044" y="1577"/>
                  </a:cubicBezTo>
                  <a:cubicBezTo>
                    <a:pt x="1451" y="1577"/>
                    <a:pt x="1840" y="1260"/>
                    <a:pt x="1840" y="781"/>
                  </a:cubicBezTo>
                  <a:cubicBezTo>
                    <a:pt x="1840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2"/>
            <p:cNvSpPr/>
            <p:nvPr/>
          </p:nvSpPr>
          <p:spPr>
            <a:xfrm>
              <a:off x="7033125" y="124487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47" y="1"/>
                  </a:moveTo>
                  <a:cubicBezTo>
                    <a:pt x="341" y="1"/>
                    <a:pt x="1" y="858"/>
                    <a:pt x="492" y="1349"/>
                  </a:cubicBezTo>
                  <a:cubicBezTo>
                    <a:pt x="651" y="1507"/>
                    <a:pt x="847" y="1578"/>
                    <a:pt x="1040" y="1578"/>
                  </a:cubicBezTo>
                  <a:cubicBezTo>
                    <a:pt x="1447" y="1578"/>
                    <a:pt x="1841" y="1264"/>
                    <a:pt x="1841" y="795"/>
                  </a:cubicBezTo>
                  <a:cubicBezTo>
                    <a:pt x="1841" y="353"/>
                    <a:pt x="1488" y="1"/>
                    <a:pt x="1047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2"/>
            <p:cNvSpPr/>
            <p:nvPr/>
          </p:nvSpPr>
          <p:spPr>
            <a:xfrm>
              <a:off x="4898850" y="1313550"/>
              <a:ext cx="46025" cy="39350"/>
            </a:xfrm>
            <a:custGeom>
              <a:rect b="b" l="l" r="r" t="t"/>
              <a:pathLst>
                <a:path extrusionOk="0" h="1574" w="1841">
                  <a:moveTo>
                    <a:pt x="1059" y="1"/>
                  </a:moveTo>
                  <a:cubicBezTo>
                    <a:pt x="354" y="1"/>
                    <a:pt x="1" y="845"/>
                    <a:pt x="492" y="1336"/>
                  </a:cubicBezTo>
                  <a:cubicBezTo>
                    <a:pt x="656" y="1500"/>
                    <a:pt x="856" y="1574"/>
                    <a:pt x="1051" y="1574"/>
                  </a:cubicBezTo>
                  <a:cubicBezTo>
                    <a:pt x="1456" y="1574"/>
                    <a:pt x="1841" y="1258"/>
                    <a:pt x="1841" y="782"/>
                  </a:cubicBezTo>
                  <a:cubicBezTo>
                    <a:pt x="1841" y="341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2"/>
            <p:cNvSpPr/>
            <p:nvPr/>
          </p:nvSpPr>
          <p:spPr>
            <a:xfrm>
              <a:off x="5551575" y="1234800"/>
              <a:ext cx="46025" cy="39350"/>
            </a:xfrm>
            <a:custGeom>
              <a:rect b="b" l="l" r="r" t="t"/>
              <a:pathLst>
                <a:path extrusionOk="0" h="1574" w="1841">
                  <a:moveTo>
                    <a:pt x="1059" y="0"/>
                  </a:moveTo>
                  <a:cubicBezTo>
                    <a:pt x="354" y="0"/>
                    <a:pt x="1" y="845"/>
                    <a:pt x="505" y="1336"/>
                  </a:cubicBezTo>
                  <a:cubicBezTo>
                    <a:pt x="665" y="1500"/>
                    <a:pt x="862" y="1573"/>
                    <a:pt x="1055" y="1573"/>
                  </a:cubicBezTo>
                  <a:cubicBezTo>
                    <a:pt x="1456" y="1573"/>
                    <a:pt x="1841" y="1258"/>
                    <a:pt x="1841" y="782"/>
                  </a:cubicBezTo>
                  <a:cubicBezTo>
                    <a:pt x="1841" y="341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2"/>
            <p:cNvSpPr/>
            <p:nvPr/>
          </p:nvSpPr>
          <p:spPr>
            <a:xfrm>
              <a:off x="5887400" y="907725"/>
              <a:ext cx="45075" cy="39575"/>
            </a:xfrm>
            <a:custGeom>
              <a:rect b="b" l="l" r="r" t="t"/>
              <a:pathLst>
                <a:path extrusionOk="0" h="1583" w="1803">
                  <a:moveTo>
                    <a:pt x="896" y="1"/>
                  </a:moveTo>
                  <a:cubicBezTo>
                    <a:pt x="589" y="1"/>
                    <a:pt x="299" y="182"/>
                    <a:pt x="177" y="483"/>
                  </a:cubicBezTo>
                  <a:cubicBezTo>
                    <a:pt x="0" y="886"/>
                    <a:pt x="189" y="1352"/>
                    <a:pt x="593" y="1516"/>
                  </a:cubicBezTo>
                  <a:cubicBezTo>
                    <a:pt x="695" y="1561"/>
                    <a:pt x="802" y="1582"/>
                    <a:pt x="907" y="1582"/>
                  </a:cubicBezTo>
                  <a:cubicBezTo>
                    <a:pt x="1215" y="1582"/>
                    <a:pt x="1507" y="1400"/>
                    <a:pt x="1639" y="1100"/>
                  </a:cubicBezTo>
                  <a:cubicBezTo>
                    <a:pt x="1802" y="697"/>
                    <a:pt x="1613" y="231"/>
                    <a:pt x="1210" y="67"/>
                  </a:cubicBezTo>
                  <a:cubicBezTo>
                    <a:pt x="1107" y="22"/>
                    <a:pt x="1001" y="1"/>
                    <a:pt x="896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2"/>
            <p:cNvSpPr/>
            <p:nvPr/>
          </p:nvSpPr>
          <p:spPr>
            <a:xfrm>
              <a:off x="6166200" y="1209275"/>
              <a:ext cx="39700" cy="39725"/>
            </a:xfrm>
            <a:custGeom>
              <a:rect b="b" l="l" r="r" t="t"/>
              <a:pathLst>
                <a:path extrusionOk="0" h="1589" w="1588">
                  <a:moveTo>
                    <a:pt x="794" y="1"/>
                  </a:moveTo>
                  <a:cubicBezTo>
                    <a:pt x="366" y="1"/>
                    <a:pt x="0" y="354"/>
                    <a:pt x="0" y="795"/>
                  </a:cubicBezTo>
                  <a:cubicBezTo>
                    <a:pt x="0" y="1223"/>
                    <a:pt x="366" y="1588"/>
                    <a:pt x="794" y="1588"/>
                  </a:cubicBezTo>
                  <a:cubicBezTo>
                    <a:pt x="1235" y="1588"/>
                    <a:pt x="1588" y="1223"/>
                    <a:pt x="1588" y="795"/>
                  </a:cubicBezTo>
                  <a:cubicBezTo>
                    <a:pt x="1588" y="354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2"/>
            <p:cNvSpPr/>
            <p:nvPr/>
          </p:nvSpPr>
          <p:spPr>
            <a:xfrm>
              <a:off x="6373800" y="1380650"/>
              <a:ext cx="39700" cy="39400"/>
            </a:xfrm>
            <a:custGeom>
              <a:rect b="b" l="l" r="r" t="t"/>
              <a:pathLst>
                <a:path extrusionOk="0" h="1576" w="1588">
                  <a:moveTo>
                    <a:pt x="794" y="1"/>
                  </a:moveTo>
                  <a:cubicBezTo>
                    <a:pt x="353" y="1"/>
                    <a:pt x="0" y="353"/>
                    <a:pt x="0" y="794"/>
                  </a:cubicBezTo>
                  <a:cubicBezTo>
                    <a:pt x="0" y="1223"/>
                    <a:pt x="353" y="1576"/>
                    <a:pt x="794" y="1576"/>
                  </a:cubicBezTo>
                  <a:cubicBezTo>
                    <a:pt x="1235" y="1576"/>
                    <a:pt x="1588" y="1223"/>
                    <a:pt x="1588" y="794"/>
                  </a:cubicBezTo>
                  <a:cubicBezTo>
                    <a:pt x="1588" y="353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2"/>
            <p:cNvSpPr/>
            <p:nvPr/>
          </p:nvSpPr>
          <p:spPr>
            <a:xfrm>
              <a:off x="6594950" y="1344425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59" y="1"/>
                  </a:moveTo>
                  <a:cubicBezTo>
                    <a:pt x="353" y="1"/>
                    <a:pt x="0" y="845"/>
                    <a:pt x="491" y="1336"/>
                  </a:cubicBezTo>
                  <a:cubicBezTo>
                    <a:pt x="655" y="1500"/>
                    <a:pt x="855" y="1573"/>
                    <a:pt x="1050" y="1573"/>
                  </a:cubicBezTo>
                  <a:cubicBezTo>
                    <a:pt x="1455" y="1573"/>
                    <a:pt x="1840" y="1258"/>
                    <a:pt x="1840" y="782"/>
                  </a:cubicBezTo>
                  <a:cubicBezTo>
                    <a:pt x="1840" y="353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2"/>
            <p:cNvSpPr/>
            <p:nvPr/>
          </p:nvSpPr>
          <p:spPr>
            <a:xfrm>
              <a:off x="6731025" y="1382850"/>
              <a:ext cx="46025" cy="39475"/>
            </a:xfrm>
            <a:custGeom>
              <a:rect b="b" l="l" r="r" t="t"/>
              <a:pathLst>
                <a:path extrusionOk="0" h="1579" w="1841">
                  <a:moveTo>
                    <a:pt x="1059" y="1"/>
                  </a:moveTo>
                  <a:cubicBezTo>
                    <a:pt x="353" y="1"/>
                    <a:pt x="1" y="858"/>
                    <a:pt x="505" y="1349"/>
                  </a:cubicBezTo>
                  <a:cubicBezTo>
                    <a:pt x="663" y="1507"/>
                    <a:pt x="858" y="1578"/>
                    <a:pt x="1049" y="1578"/>
                  </a:cubicBezTo>
                  <a:cubicBezTo>
                    <a:pt x="1452" y="1578"/>
                    <a:pt x="1840" y="1265"/>
                    <a:pt x="1840" y="795"/>
                  </a:cubicBezTo>
                  <a:cubicBezTo>
                    <a:pt x="1840" y="354"/>
                    <a:pt x="1488" y="1"/>
                    <a:pt x="1059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2"/>
            <p:cNvSpPr/>
            <p:nvPr/>
          </p:nvSpPr>
          <p:spPr>
            <a:xfrm>
              <a:off x="6891700" y="1116350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46" y="1"/>
                  </a:moveTo>
                  <a:cubicBezTo>
                    <a:pt x="353" y="1"/>
                    <a:pt x="0" y="845"/>
                    <a:pt x="491" y="1336"/>
                  </a:cubicBezTo>
                  <a:cubicBezTo>
                    <a:pt x="651" y="1500"/>
                    <a:pt x="850" y="1573"/>
                    <a:pt x="1045" y="1573"/>
                  </a:cubicBezTo>
                  <a:cubicBezTo>
                    <a:pt x="1450" y="1573"/>
                    <a:pt x="1840" y="1258"/>
                    <a:pt x="1840" y="782"/>
                  </a:cubicBezTo>
                  <a:cubicBezTo>
                    <a:pt x="1840" y="353"/>
                    <a:pt x="1487" y="1"/>
                    <a:pt x="1046" y="1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2"/>
            <p:cNvSpPr/>
            <p:nvPr/>
          </p:nvSpPr>
          <p:spPr>
            <a:xfrm>
              <a:off x="7059275" y="1035400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0"/>
                  </a:moveTo>
                  <a:cubicBezTo>
                    <a:pt x="354" y="0"/>
                    <a:pt x="1" y="844"/>
                    <a:pt x="505" y="1348"/>
                  </a:cubicBezTo>
                  <a:cubicBezTo>
                    <a:pt x="663" y="1507"/>
                    <a:pt x="858" y="1577"/>
                    <a:pt x="1049" y="1577"/>
                  </a:cubicBezTo>
                  <a:cubicBezTo>
                    <a:pt x="1452" y="1577"/>
                    <a:pt x="1840" y="1264"/>
                    <a:pt x="1840" y="794"/>
                  </a:cubicBezTo>
                  <a:cubicBezTo>
                    <a:pt x="1840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FF997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2"/>
            <p:cNvSpPr/>
            <p:nvPr/>
          </p:nvSpPr>
          <p:spPr>
            <a:xfrm>
              <a:off x="4708275" y="856450"/>
              <a:ext cx="2575650" cy="667875"/>
            </a:xfrm>
            <a:custGeom>
              <a:rect b="b" l="l" r="r" t="t"/>
              <a:pathLst>
                <a:path extrusionOk="0" h="26715" w="103026">
                  <a:moveTo>
                    <a:pt x="55432" y="1"/>
                  </a:moveTo>
                  <a:lnTo>
                    <a:pt x="46271" y="7952"/>
                  </a:lnTo>
                  <a:lnTo>
                    <a:pt x="35938" y="5507"/>
                  </a:lnTo>
                  <a:lnTo>
                    <a:pt x="35913" y="5507"/>
                  </a:lnTo>
                  <a:lnTo>
                    <a:pt x="27294" y="11934"/>
                  </a:lnTo>
                  <a:lnTo>
                    <a:pt x="16382" y="6188"/>
                  </a:lnTo>
                  <a:lnTo>
                    <a:pt x="11480" y="23287"/>
                  </a:lnTo>
                  <a:lnTo>
                    <a:pt x="0" y="26526"/>
                  </a:lnTo>
                  <a:lnTo>
                    <a:pt x="38" y="26664"/>
                  </a:lnTo>
                  <a:lnTo>
                    <a:pt x="11593" y="23401"/>
                  </a:lnTo>
                  <a:lnTo>
                    <a:pt x="16470" y="6389"/>
                  </a:lnTo>
                  <a:lnTo>
                    <a:pt x="27306" y="12098"/>
                  </a:lnTo>
                  <a:lnTo>
                    <a:pt x="35938" y="5659"/>
                  </a:lnTo>
                  <a:lnTo>
                    <a:pt x="46309" y="8103"/>
                  </a:lnTo>
                  <a:lnTo>
                    <a:pt x="55419" y="215"/>
                  </a:lnTo>
                  <a:lnTo>
                    <a:pt x="64958" y="12186"/>
                  </a:lnTo>
                  <a:lnTo>
                    <a:pt x="64970" y="12211"/>
                  </a:lnTo>
                  <a:lnTo>
                    <a:pt x="79663" y="15815"/>
                  </a:lnTo>
                  <a:lnTo>
                    <a:pt x="79714" y="15827"/>
                  </a:lnTo>
                  <a:lnTo>
                    <a:pt x="87186" y="5293"/>
                  </a:lnTo>
                  <a:lnTo>
                    <a:pt x="90815" y="19368"/>
                  </a:lnTo>
                  <a:lnTo>
                    <a:pt x="90815" y="19394"/>
                  </a:lnTo>
                  <a:lnTo>
                    <a:pt x="102950" y="26715"/>
                  </a:lnTo>
                  <a:lnTo>
                    <a:pt x="103025" y="26589"/>
                  </a:lnTo>
                  <a:lnTo>
                    <a:pt x="90941" y="19305"/>
                  </a:lnTo>
                  <a:lnTo>
                    <a:pt x="87249" y="4966"/>
                  </a:lnTo>
                  <a:lnTo>
                    <a:pt x="79651" y="15664"/>
                  </a:lnTo>
                  <a:lnTo>
                    <a:pt x="65046" y="12085"/>
                  </a:lnTo>
                  <a:lnTo>
                    <a:pt x="5543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2"/>
            <p:cNvSpPr/>
            <p:nvPr/>
          </p:nvSpPr>
          <p:spPr>
            <a:xfrm>
              <a:off x="4558950" y="1523350"/>
              <a:ext cx="2813800" cy="3825"/>
            </a:xfrm>
            <a:custGeom>
              <a:rect b="b" l="l" r="r" t="t"/>
              <a:pathLst>
                <a:path extrusionOk="0" h="153" w="112552">
                  <a:moveTo>
                    <a:pt x="1" y="1"/>
                  </a:moveTo>
                  <a:lnTo>
                    <a:pt x="1" y="152"/>
                  </a:lnTo>
                  <a:lnTo>
                    <a:pt x="112552" y="152"/>
                  </a:lnTo>
                  <a:lnTo>
                    <a:pt x="112552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2"/>
            <p:cNvSpPr/>
            <p:nvPr/>
          </p:nvSpPr>
          <p:spPr>
            <a:xfrm>
              <a:off x="4967225" y="141877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0"/>
                  </a:moveTo>
                  <a:cubicBezTo>
                    <a:pt x="353" y="0"/>
                    <a:pt x="0" y="845"/>
                    <a:pt x="492" y="1349"/>
                  </a:cubicBezTo>
                  <a:cubicBezTo>
                    <a:pt x="654" y="1506"/>
                    <a:pt x="850" y="1577"/>
                    <a:pt x="1043" y="1577"/>
                  </a:cubicBezTo>
                  <a:cubicBezTo>
                    <a:pt x="1451" y="1577"/>
                    <a:pt x="1840" y="1261"/>
                    <a:pt x="1840" y="782"/>
                  </a:cubicBezTo>
                  <a:cubicBezTo>
                    <a:pt x="1840" y="353"/>
                    <a:pt x="1487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2"/>
            <p:cNvSpPr/>
            <p:nvPr/>
          </p:nvSpPr>
          <p:spPr>
            <a:xfrm>
              <a:off x="5101172" y="992325"/>
              <a:ext cx="42875" cy="39850"/>
            </a:xfrm>
            <a:custGeom>
              <a:rect b="b" l="l" r="r" t="t"/>
              <a:pathLst>
                <a:path extrusionOk="0" h="1594" w="1715">
                  <a:moveTo>
                    <a:pt x="849" y="1"/>
                  </a:moveTo>
                  <a:cubicBezTo>
                    <a:pt x="810" y="1"/>
                    <a:pt x="771" y="4"/>
                    <a:pt x="731" y="9"/>
                  </a:cubicBezTo>
                  <a:cubicBezTo>
                    <a:pt x="290" y="85"/>
                    <a:pt x="1" y="488"/>
                    <a:pt x="76" y="917"/>
                  </a:cubicBezTo>
                  <a:cubicBezTo>
                    <a:pt x="133" y="1317"/>
                    <a:pt x="482" y="1593"/>
                    <a:pt x="866" y="1593"/>
                  </a:cubicBezTo>
                  <a:cubicBezTo>
                    <a:pt x="905" y="1593"/>
                    <a:pt x="944" y="1590"/>
                    <a:pt x="983" y="1584"/>
                  </a:cubicBezTo>
                  <a:cubicBezTo>
                    <a:pt x="1412" y="1509"/>
                    <a:pt x="1714" y="1106"/>
                    <a:pt x="1639" y="665"/>
                  </a:cubicBezTo>
                  <a:cubicBezTo>
                    <a:pt x="1581" y="276"/>
                    <a:pt x="1233" y="1"/>
                    <a:pt x="849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2"/>
            <p:cNvSpPr/>
            <p:nvPr/>
          </p:nvSpPr>
          <p:spPr>
            <a:xfrm>
              <a:off x="5364775" y="1136200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46" y="0"/>
                  </a:moveTo>
                  <a:cubicBezTo>
                    <a:pt x="353" y="0"/>
                    <a:pt x="1" y="845"/>
                    <a:pt x="492" y="1349"/>
                  </a:cubicBezTo>
                  <a:cubicBezTo>
                    <a:pt x="654" y="1507"/>
                    <a:pt x="852" y="1578"/>
                    <a:pt x="1045" y="1578"/>
                  </a:cubicBezTo>
                  <a:cubicBezTo>
                    <a:pt x="1452" y="1578"/>
                    <a:pt x="1840" y="1264"/>
                    <a:pt x="1840" y="794"/>
                  </a:cubicBezTo>
                  <a:cubicBezTo>
                    <a:pt x="1840" y="353"/>
                    <a:pt x="1488" y="0"/>
                    <a:pt x="1046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2"/>
            <p:cNvSpPr/>
            <p:nvPr/>
          </p:nvSpPr>
          <p:spPr>
            <a:xfrm>
              <a:off x="5581825" y="976800"/>
              <a:ext cx="46025" cy="39525"/>
            </a:xfrm>
            <a:custGeom>
              <a:rect b="b" l="l" r="r" t="t"/>
              <a:pathLst>
                <a:path extrusionOk="0" h="1581" w="1841">
                  <a:moveTo>
                    <a:pt x="1059" y="0"/>
                  </a:moveTo>
                  <a:cubicBezTo>
                    <a:pt x="353" y="0"/>
                    <a:pt x="1" y="857"/>
                    <a:pt x="505" y="1349"/>
                  </a:cubicBezTo>
                  <a:cubicBezTo>
                    <a:pt x="664" y="1508"/>
                    <a:pt x="861" y="1580"/>
                    <a:pt x="1055" y="1580"/>
                  </a:cubicBezTo>
                  <a:cubicBezTo>
                    <a:pt x="1456" y="1580"/>
                    <a:pt x="1840" y="1270"/>
                    <a:pt x="1840" y="794"/>
                  </a:cubicBezTo>
                  <a:cubicBezTo>
                    <a:pt x="1840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2"/>
            <p:cNvSpPr/>
            <p:nvPr/>
          </p:nvSpPr>
          <p:spPr>
            <a:xfrm>
              <a:off x="5838875" y="1036025"/>
              <a:ext cx="46025" cy="39450"/>
            </a:xfrm>
            <a:custGeom>
              <a:rect b="b" l="l" r="r" t="t"/>
              <a:pathLst>
                <a:path extrusionOk="0" h="1578" w="1841">
                  <a:moveTo>
                    <a:pt x="1059" y="0"/>
                  </a:moveTo>
                  <a:cubicBezTo>
                    <a:pt x="354" y="0"/>
                    <a:pt x="1" y="845"/>
                    <a:pt x="492" y="1349"/>
                  </a:cubicBezTo>
                  <a:cubicBezTo>
                    <a:pt x="655" y="1507"/>
                    <a:pt x="852" y="1578"/>
                    <a:pt x="1046" y="1578"/>
                  </a:cubicBezTo>
                  <a:cubicBezTo>
                    <a:pt x="1453" y="1578"/>
                    <a:pt x="1841" y="1264"/>
                    <a:pt x="1841" y="794"/>
                  </a:cubicBezTo>
                  <a:cubicBezTo>
                    <a:pt x="1841" y="353"/>
                    <a:pt x="1488" y="0"/>
                    <a:pt x="1059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2"/>
            <p:cNvSpPr/>
            <p:nvPr/>
          </p:nvSpPr>
          <p:spPr>
            <a:xfrm>
              <a:off x="6316150" y="1138400"/>
              <a:ext cx="39700" cy="39400"/>
            </a:xfrm>
            <a:custGeom>
              <a:rect b="b" l="l" r="r" t="t"/>
              <a:pathLst>
                <a:path extrusionOk="0" h="1576" w="1588">
                  <a:moveTo>
                    <a:pt x="794" y="1"/>
                  </a:moveTo>
                  <a:cubicBezTo>
                    <a:pt x="353" y="1"/>
                    <a:pt x="0" y="353"/>
                    <a:pt x="0" y="782"/>
                  </a:cubicBezTo>
                  <a:cubicBezTo>
                    <a:pt x="0" y="1223"/>
                    <a:pt x="353" y="1576"/>
                    <a:pt x="794" y="1576"/>
                  </a:cubicBezTo>
                  <a:cubicBezTo>
                    <a:pt x="1235" y="1576"/>
                    <a:pt x="1588" y="1223"/>
                    <a:pt x="1588" y="782"/>
                  </a:cubicBezTo>
                  <a:cubicBezTo>
                    <a:pt x="1588" y="353"/>
                    <a:pt x="1235" y="1"/>
                    <a:pt x="794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2"/>
            <p:cNvSpPr/>
            <p:nvPr/>
          </p:nvSpPr>
          <p:spPr>
            <a:xfrm>
              <a:off x="6675275" y="1230075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46" y="0"/>
                  </a:moveTo>
                  <a:cubicBezTo>
                    <a:pt x="353" y="0"/>
                    <a:pt x="0" y="845"/>
                    <a:pt x="492" y="1336"/>
                  </a:cubicBezTo>
                  <a:cubicBezTo>
                    <a:pt x="656" y="1500"/>
                    <a:pt x="856" y="1573"/>
                    <a:pt x="1051" y="1573"/>
                  </a:cubicBezTo>
                  <a:cubicBezTo>
                    <a:pt x="1456" y="1573"/>
                    <a:pt x="1840" y="1258"/>
                    <a:pt x="1840" y="782"/>
                  </a:cubicBezTo>
                  <a:cubicBezTo>
                    <a:pt x="1840" y="353"/>
                    <a:pt x="1487" y="0"/>
                    <a:pt x="1046" y="0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2"/>
            <p:cNvSpPr/>
            <p:nvPr/>
          </p:nvSpPr>
          <p:spPr>
            <a:xfrm>
              <a:off x="6863325" y="967025"/>
              <a:ext cx="46350" cy="39350"/>
            </a:xfrm>
            <a:custGeom>
              <a:rect b="b" l="l" r="r" t="t"/>
              <a:pathLst>
                <a:path extrusionOk="0" h="1574" w="1854">
                  <a:moveTo>
                    <a:pt x="1059" y="1"/>
                  </a:moveTo>
                  <a:cubicBezTo>
                    <a:pt x="354" y="1"/>
                    <a:pt x="1" y="845"/>
                    <a:pt x="505" y="1336"/>
                  </a:cubicBezTo>
                  <a:cubicBezTo>
                    <a:pt x="665" y="1500"/>
                    <a:pt x="863" y="1574"/>
                    <a:pt x="1058" y="1574"/>
                  </a:cubicBezTo>
                  <a:cubicBezTo>
                    <a:pt x="1463" y="1574"/>
                    <a:pt x="1853" y="1258"/>
                    <a:pt x="1853" y="782"/>
                  </a:cubicBezTo>
                  <a:cubicBezTo>
                    <a:pt x="1853" y="341"/>
                    <a:pt x="1500" y="1"/>
                    <a:pt x="1059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2"/>
            <p:cNvSpPr/>
            <p:nvPr/>
          </p:nvSpPr>
          <p:spPr>
            <a:xfrm>
              <a:off x="6956275" y="1323000"/>
              <a:ext cx="46000" cy="39350"/>
            </a:xfrm>
            <a:custGeom>
              <a:rect b="b" l="l" r="r" t="t"/>
              <a:pathLst>
                <a:path extrusionOk="0" h="1574" w="1840">
                  <a:moveTo>
                    <a:pt x="1059" y="1"/>
                  </a:moveTo>
                  <a:cubicBezTo>
                    <a:pt x="353" y="1"/>
                    <a:pt x="0" y="845"/>
                    <a:pt x="504" y="1336"/>
                  </a:cubicBezTo>
                  <a:cubicBezTo>
                    <a:pt x="664" y="1500"/>
                    <a:pt x="861" y="1574"/>
                    <a:pt x="1055" y="1574"/>
                  </a:cubicBezTo>
                  <a:cubicBezTo>
                    <a:pt x="1456" y="1574"/>
                    <a:pt x="1840" y="1258"/>
                    <a:pt x="1840" y="782"/>
                  </a:cubicBezTo>
                  <a:cubicBezTo>
                    <a:pt x="1840" y="354"/>
                    <a:pt x="1487" y="1"/>
                    <a:pt x="1059" y="1"/>
                  </a:cubicBez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ctrTitle"/>
          </p:nvPr>
        </p:nvSpPr>
        <p:spPr>
          <a:xfrm>
            <a:off x="923625" y="1196026"/>
            <a:ext cx="982200" cy="5778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246" name="Google Shape;246;p33"/>
          <p:cNvSpPr txBox="1"/>
          <p:nvPr>
            <p:ph idx="1" type="subTitle"/>
          </p:nvPr>
        </p:nvSpPr>
        <p:spPr>
          <a:xfrm>
            <a:off x="923637" y="1684093"/>
            <a:ext cx="26205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47" name="Google Shape;247;p33"/>
          <p:cNvSpPr txBox="1"/>
          <p:nvPr>
            <p:ph idx="2" type="ctrTitle"/>
          </p:nvPr>
        </p:nvSpPr>
        <p:spPr>
          <a:xfrm>
            <a:off x="7050379" y="1196025"/>
            <a:ext cx="1137300" cy="5778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248" name="Google Shape;248;p33"/>
          <p:cNvSpPr txBox="1"/>
          <p:nvPr>
            <p:ph idx="3" type="subTitle"/>
          </p:nvPr>
        </p:nvSpPr>
        <p:spPr>
          <a:xfrm>
            <a:off x="5450166" y="1684093"/>
            <a:ext cx="27375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249" name="Google Shape;249;p33"/>
          <p:cNvSpPr txBox="1"/>
          <p:nvPr>
            <p:ph idx="4" type="ctrTitle"/>
          </p:nvPr>
        </p:nvSpPr>
        <p:spPr>
          <a:xfrm>
            <a:off x="618825" y="411675"/>
            <a:ext cx="46182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250" name="Google Shape;250;p33"/>
          <p:cNvSpPr/>
          <p:nvPr/>
        </p:nvSpPr>
        <p:spPr>
          <a:xfrm>
            <a:off x="7131388" y="36535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3"/>
          <p:cNvSpPr/>
          <p:nvPr/>
        </p:nvSpPr>
        <p:spPr>
          <a:xfrm>
            <a:off x="8403188" y="2183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3"/>
          <p:cNvSpPr/>
          <p:nvPr/>
        </p:nvSpPr>
        <p:spPr>
          <a:xfrm>
            <a:off x="7776788" y="3625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3"/>
          <p:cNvSpPr/>
          <p:nvPr/>
        </p:nvSpPr>
        <p:spPr>
          <a:xfrm>
            <a:off x="8539438" y="5409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4" name="Google Shape;254;p33"/>
          <p:cNvGrpSpPr/>
          <p:nvPr/>
        </p:nvGrpSpPr>
        <p:grpSpPr>
          <a:xfrm>
            <a:off x="6626134" y="-164562"/>
            <a:ext cx="121172" cy="760495"/>
            <a:chOff x="5245196" y="3136513"/>
            <a:chExt cx="121172" cy="760495"/>
          </a:xfrm>
        </p:grpSpPr>
        <p:sp>
          <p:nvSpPr>
            <p:cNvPr id="255" name="Google Shape;255;p33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3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7" name="Google Shape;257;p33"/>
          <p:cNvSpPr/>
          <p:nvPr/>
        </p:nvSpPr>
        <p:spPr>
          <a:xfrm>
            <a:off x="318213" y="4418900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3"/>
          <p:cNvSpPr/>
          <p:nvPr/>
        </p:nvSpPr>
        <p:spPr>
          <a:xfrm>
            <a:off x="454463" y="47414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/>
          <p:nvPr>
            <p:ph type="title"/>
          </p:nvPr>
        </p:nvSpPr>
        <p:spPr>
          <a:xfrm>
            <a:off x="2037000" y="1496400"/>
            <a:ext cx="5070000" cy="2150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1" name="Google Shape;261;p34"/>
          <p:cNvSpPr/>
          <p:nvPr/>
        </p:nvSpPr>
        <p:spPr>
          <a:xfrm>
            <a:off x="1060456" y="1158638"/>
            <a:ext cx="121198" cy="121434"/>
          </a:xfrm>
          <a:custGeom>
            <a:rect b="b" l="l" r="r" t="t"/>
            <a:pathLst>
              <a:path extrusionOk="0" h="4634" w="4625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4"/>
          <p:cNvSpPr/>
          <p:nvPr/>
        </p:nvSpPr>
        <p:spPr>
          <a:xfrm>
            <a:off x="7799740" y="916059"/>
            <a:ext cx="121434" cy="121434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4"/>
          <p:cNvSpPr/>
          <p:nvPr/>
        </p:nvSpPr>
        <p:spPr>
          <a:xfrm>
            <a:off x="5257933" y="2452405"/>
            <a:ext cx="57599" cy="57599"/>
          </a:xfrm>
          <a:custGeom>
            <a:rect b="b" l="l" r="r" t="t"/>
            <a:pathLst>
              <a:path extrusionOk="0" fill="none" h="2198" w="2198">
                <a:moveTo>
                  <a:pt x="1" y="1"/>
                </a:moveTo>
                <a:lnTo>
                  <a:pt x="2198" y="1"/>
                </a:lnTo>
                <a:lnTo>
                  <a:pt x="2198" y="2198"/>
                </a:lnTo>
                <a:lnTo>
                  <a:pt x="1" y="2198"/>
                </a:lnTo>
                <a:close/>
              </a:path>
            </a:pathLst>
          </a:custGeom>
          <a:noFill/>
          <a:ln cap="flat" cmpd="sng" w="1375">
            <a:solidFill>
              <a:srgbClr val="E898A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4"/>
          <p:cNvSpPr/>
          <p:nvPr/>
        </p:nvSpPr>
        <p:spPr>
          <a:xfrm>
            <a:off x="275669" y="1557059"/>
            <a:ext cx="57834" cy="57599"/>
          </a:xfrm>
          <a:custGeom>
            <a:rect b="b" l="l" r="r" t="t"/>
            <a:pathLst>
              <a:path extrusionOk="0" fill="none" h="2198" w="2207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4"/>
          <p:cNvSpPr/>
          <p:nvPr/>
        </p:nvSpPr>
        <p:spPr>
          <a:xfrm>
            <a:off x="2307882" y="3002386"/>
            <a:ext cx="104086" cy="104322"/>
          </a:xfrm>
          <a:custGeom>
            <a:rect b="b" l="l" r="r" t="t"/>
            <a:pathLst>
              <a:path extrusionOk="0" fill="none" h="3981" w="3972">
                <a:moveTo>
                  <a:pt x="1" y="1"/>
                </a:moveTo>
                <a:lnTo>
                  <a:pt x="3972" y="1"/>
                </a:lnTo>
                <a:lnTo>
                  <a:pt x="3972" y="3981"/>
                </a:lnTo>
                <a:lnTo>
                  <a:pt x="1" y="3981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4"/>
          <p:cNvSpPr/>
          <p:nvPr/>
        </p:nvSpPr>
        <p:spPr>
          <a:xfrm>
            <a:off x="8263673" y="2953681"/>
            <a:ext cx="104086" cy="104322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7" name="Google Shape;267;p34"/>
          <p:cNvGrpSpPr/>
          <p:nvPr/>
        </p:nvGrpSpPr>
        <p:grpSpPr>
          <a:xfrm>
            <a:off x="8263682" y="-434366"/>
            <a:ext cx="188886" cy="1181531"/>
            <a:chOff x="2877432" y="975334"/>
            <a:chExt cx="188886" cy="1181531"/>
          </a:xfrm>
        </p:grpSpPr>
        <p:sp>
          <p:nvSpPr>
            <p:cNvPr id="268" name="Google Shape;268;p34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4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4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71" name="Google Shape;271;p34"/>
          <p:cNvSpPr/>
          <p:nvPr/>
        </p:nvSpPr>
        <p:spPr>
          <a:xfrm>
            <a:off x="8485996" y="1614632"/>
            <a:ext cx="80502" cy="80476"/>
          </a:xfrm>
          <a:custGeom>
            <a:rect b="b" l="l" r="r" t="t"/>
            <a:pathLst>
              <a:path extrusionOk="0" h="3071" w="3072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4"/>
          <p:cNvSpPr/>
          <p:nvPr/>
        </p:nvSpPr>
        <p:spPr>
          <a:xfrm>
            <a:off x="6293004" y="835609"/>
            <a:ext cx="80476" cy="80476"/>
          </a:xfrm>
          <a:custGeom>
            <a:rect b="b" l="l" r="r" t="t"/>
            <a:pathLst>
              <a:path extrusionOk="0" h="3071" w="3071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34"/>
          <p:cNvSpPr/>
          <p:nvPr/>
        </p:nvSpPr>
        <p:spPr>
          <a:xfrm>
            <a:off x="1778504" y="2156778"/>
            <a:ext cx="119993" cy="119966"/>
          </a:xfrm>
          <a:custGeom>
            <a:rect b="b" l="l" r="r" t="t"/>
            <a:pathLst>
              <a:path extrusionOk="0" h="4578" w="4579">
                <a:moveTo>
                  <a:pt x="1" y="0"/>
                </a:moveTo>
                <a:lnTo>
                  <a:pt x="1" y="4578"/>
                </a:lnTo>
                <a:lnTo>
                  <a:pt x="4578" y="4578"/>
                </a:lnTo>
                <a:lnTo>
                  <a:pt x="457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4" name="Google Shape;274;p34"/>
          <p:cNvGrpSpPr/>
          <p:nvPr/>
        </p:nvGrpSpPr>
        <p:grpSpPr>
          <a:xfrm>
            <a:off x="3090746" y="-533657"/>
            <a:ext cx="98059" cy="1147596"/>
            <a:chOff x="3347921" y="16006"/>
            <a:chExt cx="98059" cy="1147596"/>
          </a:xfrm>
        </p:grpSpPr>
        <p:sp>
          <p:nvSpPr>
            <p:cNvPr id="275" name="Google Shape;275;p34"/>
            <p:cNvSpPr/>
            <p:nvPr/>
          </p:nvSpPr>
          <p:spPr>
            <a:xfrm>
              <a:off x="3347921" y="1065280"/>
              <a:ext cx="98059" cy="98321"/>
            </a:xfrm>
            <a:custGeom>
              <a:rect b="b" l="l" r="r" t="t"/>
              <a:pathLst>
                <a:path extrusionOk="0" fill="none" h="3752" w="3742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cap="flat" cmpd="sng" w="2975">
              <a:solidFill>
                <a:srgbClr val="E898A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4"/>
            <p:cNvSpPr/>
            <p:nvPr/>
          </p:nvSpPr>
          <p:spPr>
            <a:xfrm>
              <a:off x="3392705" y="16006"/>
              <a:ext cx="8464" cy="894665"/>
            </a:xfrm>
            <a:custGeom>
              <a:rect b="b" l="l" r="r" t="t"/>
              <a:pathLst>
                <a:path extrusionOk="0" h="34141" w="323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77" name="Google Shape;277;p34"/>
          <p:cNvGrpSpPr/>
          <p:nvPr/>
        </p:nvGrpSpPr>
        <p:grpSpPr>
          <a:xfrm>
            <a:off x="4892771" y="-340112"/>
            <a:ext cx="121172" cy="760495"/>
            <a:chOff x="5245196" y="3136513"/>
            <a:chExt cx="121172" cy="760495"/>
          </a:xfrm>
        </p:grpSpPr>
        <p:sp>
          <p:nvSpPr>
            <p:cNvPr id="278" name="Google Shape;278;p34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4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0" name="Google Shape;280;p34"/>
          <p:cNvGrpSpPr/>
          <p:nvPr/>
        </p:nvGrpSpPr>
        <p:grpSpPr>
          <a:xfrm>
            <a:off x="6967836" y="85439"/>
            <a:ext cx="133252" cy="1952377"/>
            <a:chOff x="6780548" y="337714"/>
            <a:chExt cx="133252" cy="1952377"/>
          </a:xfrm>
        </p:grpSpPr>
        <p:sp>
          <p:nvSpPr>
            <p:cNvPr id="281" name="Google Shape;281;p34"/>
            <p:cNvSpPr/>
            <p:nvPr/>
          </p:nvSpPr>
          <p:spPr>
            <a:xfrm>
              <a:off x="6780548" y="2156839"/>
              <a:ext cx="133252" cy="133252"/>
            </a:xfrm>
            <a:custGeom>
              <a:rect b="b" l="l" r="r" t="t"/>
              <a:pathLst>
                <a:path extrusionOk="0" fill="none" h="5085" w="5085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4"/>
            <p:cNvSpPr/>
            <p:nvPr/>
          </p:nvSpPr>
          <p:spPr>
            <a:xfrm>
              <a:off x="6842943" y="337714"/>
              <a:ext cx="8464" cy="1695359"/>
            </a:xfrm>
            <a:custGeom>
              <a:rect b="b" l="l" r="r" t="t"/>
              <a:pathLst>
                <a:path extrusionOk="0" h="64696" w="323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3" name="Google Shape;283;p34"/>
          <p:cNvGrpSpPr/>
          <p:nvPr/>
        </p:nvGrpSpPr>
        <p:grpSpPr>
          <a:xfrm>
            <a:off x="250617" y="2402301"/>
            <a:ext cx="188650" cy="2468354"/>
            <a:chOff x="250617" y="2402301"/>
            <a:chExt cx="188650" cy="2468354"/>
          </a:xfrm>
        </p:grpSpPr>
        <p:sp>
          <p:nvSpPr>
            <p:cNvPr id="284" name="Google Shape;284;p34"/>
            <p:cNvSpPr/>
            <p:nvPr/>
          </p:nvSpPr>
          <p:spPr>
            <a:xfrm>
              <a:off x="250617" y="4681770"/>
              <a:ext cx="188650" cy="188886"/>
            </a:xfrm>
            <a:custGeom>
              <a:rect b="b" l="l" r="r" t="t"/>
              <a:pathLst>
                <a:path extrusionOk="0" fill="none" h="7208" w="7199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4"/>
            <p:cNvSpPr/>
            <p:nvPr/>
          </p:nvSpPr>
          <p:spPr>
            <a:xfrm>
              <a:off x="278316" y="4166291"/>
              <a:ext cx="133226" cy="133226"/>
            </a:xfrm>
            <a:custGeom>
              <a:rect b="b" l="l" r="r" t="t"/>
              <a:pathLst>
                <a:path extrusionOk="0" fill="none" h="5084" w="5084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4"/>
            <p:cNvSpPr/>
            <p:nvPr/>
          </p:nvSpPr>
          <p:spPr>
            <a:xfrm>
              <a:off x="304573" y="3689098"/>
              <a:ext cx="80476" cy="80476"/>
            </a:xfrm>
            <a:custGeom>
              <a:rect b="b" l="l" r="r" t="t"/>
              <a:pathLst>
                <a:path extrusionOk="0" fill="none" h="3071" w="3071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4"/>
            <p:cNvSpPr/>
            <p:nvPr/>
          </p:nvSpPr>
          <p:spPr>
            <a:xfrm>
              <a:off x="340710" y="2402301"/>
              <a:ext cx="8464" cy="1011487"/>
            </a:xfrm>
            <a:custGeom>
              <a:rect b="b" l="l" r="r" t="t"/>
              <a:pathLst>
                <a:path extrusionOk="0" h="38599" w="323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88" name="Google Shape;288;p34"/>
          <p:cNvGrpSpPr/>
          <p:nvPr/>
        </p:nvGrpSpPr>
        <p:grpSpPr>
          <a:xfrm>
            <a:off x="982417" y="1695096"/>
            <a:ext cx="199237" cy="2828935"/>
            <a:chOff x="1608717" y="1280046"/>
            <a:chExt cx="199237" cy="2828935"/>
          </a:xfrm>
        </p:grpSpPr>
        <p:sp>
          <p:nvSpPr>
            <p:cNvPr id="289" name="Google Shape;289;p34"/>
            <p:cNvSpPr/>
            <p:nvPr/>
          </p:nvSpPr>
          <p:spPr>
            <a:xfrm>
              <a:off x="1608717" y="3909744"/>
              <a:ext cx="199237" cy="199237"/>
            </a:xfrm>
            <a:custGeom>
              <a:rect b="b" l="l" r="r" t="t"/>
              <a:pathLst>
                <a:path extrusionOk="0" h="7603" w="7603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4"/>
            <p:cNvSpPr/>
            <p:nvPr/>
          </p:nvSpPr>
          <p:spPr>
            <a:xfrm>
              <a:off x="1656175" y="3269477"/>
              <a:ext cx="104086" cy="104086"/>
            </a:xfrm>
            <a:custGeom>
              <a:rect b="b" l="l" r="r" t="t"/>
              <a:pathLst>
                <a:path extrusionOk="0" h="3972" w="3972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4"/>
            <p:cNvSpPr/>
            <p:nvPr/>
          </p:nvSpPr>
          <p:spPr>
            <a:xfrm>
              <a:off x="1704104" y="1280046"/>
              <a:ext cx="8464" cy="1794099"/>
            </a:xfrm>
            <a:custGeom>
              <a:rect b="b" l="l" r="r" t="t"/>
              <a:pathLst>
                <a:path extrusionOk="0" h="68464" w="323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" name="Google Shape;292;p34"/>
          <p:cNvSpPr/>
          <p:nvPr/>
        </p:nvSpPr>
        <p:spPr>
          <a:xfrm>
            <a:off x="646863" y="21446"/>
            <a:ext cx="8464" cy="1689069"/>
          </a:xfrm>
          <a:custGeom>
            <a:rect b="b" l="l" r="r" t="t"/>
            <a:pathLst>
              <a:path extrusionOk="0" h="64456" w="323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3" name="Google Shape;293;p34"/>
          <p:cNvGrpSpPr/>
          <p:nvPr/>
        </p:nvGrpSpPr>
        <p:grpSpPr>
          <a:xfrm>
            <a:off x="2038689" y="173907"/>
            <a:ext cx="57599" cy="831799"/>
            <a:chOff x="2038689" y="173907"/>
            <a:chExt cx="57599" cy="831799"/>
          </a:xfrm>
        </p:grpSpPr>
        <p:sp>
          <p:nvSpPr>
            <p:cNvPr id="294" name="Google Shape;294;p34"/>
            <p:cNvSpPr/>
            <p:nvPr/>
          </p:nvSpPr>
          <p:spPr>
            <a:xfrm>
              <a:off x="2038689" y="947872"/>
              <a:ext cx="57599" cy="57834"/>
            </a:xfrm>
            <a:custGeom>
              <a:rect b="b" l="l" r="r" t="t"/>
              <a:pathLst>
                <a:path extrusionOk="0" fill="none" h="2207" w="2198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cap="flat" cmpd="sng" w="2975">
              <a:solidFill>
                <a:srgbClr val="00CFC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4"/>
            <p:cNvSpPr/>
            <p:nvPr/>
          </p:nvSpPr>
          <p:spPr>
            <a:xfrm>
              <a:off x="2063269" y="173907"/>
              <a:ext cx="8438" cy="692074"/>
            </a:xfrm>
            <a:custGeom>
              <a:rect b="b" l="l" r="r" t="t"/>
              <a:pathLst>
                <a:path extrusionOk="0" h="26410" w="322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6" name="Google Shape;296;p34"/>
          <p:cNvGrpSpPr/>
          <p:nvPr/>
        </p:nvGrpSpPr>
        <p:grpSpPr>
          <a:xfrm>
            <a:off x="8008096" y="2108910"/>
            <a:ext cx="199001" cy="2139769"/>
            <a:chOff x="8008096" y="2108910"/>
            <a:chExt cx="199001" cy="2139769"/>
          </a:xfrm>
        </p:grpSpPr>
        <p:sp>
          <p:nvSpPr>
            <p:cNvPr id="297" name="Google Shape;297;p34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4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9" name="Google Shape;299;p34"/>
          <p:cNvSpPr/>
          <p:nvPr/>
        </p:nvSpPr>
        <p:spPr>
          <a:xfrm>
            <a:off x="2702019" y="1158651"/>
            <a:ext cx="121198" cy="121434"/>
          </a:xfrm>
          <a:custGeom>
            <a:rect b="b" l="l" r="r" t="t"/>
            <a:pathLst>
              <a:path extrusionOk="0" h="4634" w="4625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0" name="Google Shape;300;p34"/>
          <p:cNvGrpSpPr/>
          <p:nvPr/>
        </p:nvGrpSpPr>
        <p:grpSpPr>
          <a:xfrm>
            <a:off x="4095146" y="-859690"/>
            <a:ext cx="199001" cy="2139769"/>
            <a:chOff x="8008096" y="2108910"/>
            <a:chExt cx="199001" cy="2139769"/>
          </a:xfrm>
        </p:grpSpPr>
        <p:sp>
          <p:nvSpPr>
            <p:cNvPr id="301" name="Google Shape;301;p34"/>
            <p:cNvSpPr/>
            <p:nvPr/>
          </p:nvSpPr>
          <p:spPr>
            <a:xfrm>
              <a:off x="8008096" y="4049705"/>
              <a:ext cx="199001" cy="198975"/>
            </a:xfrm>
            <a:custGeom>
              <a:rect b="b" l="l" r="r" t="t"/>
              <a:pathLst>
                <a:path extrusionOk="0" h="7593" w="7594">
                  <a:moveTo>
                    <a:pt x="1" y="0"/>
                  </a:moveTo>
                  <a:lnTo>
                    <a:pt x="1" y="7593"/>
                  </a:lnTo>
                  <a:lnTo>
                    <a:pt x="7593" y="7593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4"/>
            <p:cNvSpPr/>
            <p:nvPr/>
          </p:nvSpPr>
          <p:spPr>
            <a:xfrm>
              <a:off x="8103246" y="2108910"/>
              <a:ext cx="8464" cy="1793863"/>
            </a:xfrm>
            <a:custGeom>
              <a:rect b="b" l="l" r="r" t="t"/>
              <a:pathLst>
                <a:path extrusionOk="0" h="68455" w="323">
                  <a:moveTo>
                    <a:pt x="166" y="1"/>
                  </a:moveTo>
                  <a:lnTo>
                    <a:pt x="0" y="68455"/>
                  </a:lnTo>
                  <a:lnTo>
                    <a:pt x="322" y="6845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3" name="Google Shape;303;p34"/>
          <p:cNvGrpSpPr/>
          <p:nvPr/>
        </p:nvGrpSpPr>
        <p:grpSpPr>
          <a:xfrm>
            <a:off x="6333286" y="3704939"/>
            <a:ext cx="133252" cy="1952377"/>
            <a:chOff x="6780548" y="337714"/>
            <a:chExt cx="133252" cy="1952377"/>
          </a:xfrm>
        </p:grpSpPr>
        <p:sp>
          <p:nvSpPr>
            <p:cNvPr id="304" name="Google Shape;304;p34"/>
            <p:cNvSpPr/>
            <p:nvPr/>
          </p:nvSpPr>
          <p:spPr>
            <a:xfrm>
              <a:off x="6780548" y="2156839"/>
              <a:ext cx="133252" cy="133252"/>
            </a:xfrm>
            <a:custGeom>
              <a:rect b="b" l="l" r="r" t="t"/>
              <a:pathLst>
                <a:path extrusionOk="0" fill="none" h="5085" w="5085">
                  <a:moveTo>
                    <a:pt x="1" y="1"/>
                  </a:moveTo>
                  <a:lnTo>
                    <a:pt x="5084" y="1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4"/>
            <p:cNvSpPr/>
            <p:nvPr/>
          </p:nvSpPr>
          <p:spPr>
            <a:xfrm>
              <a:off x="6842943" y="337714"/>
              <a:ext cx="8464" cy="1695359"/>
            </a:xfrm>
            <a:custGeom>
              <a:rect b="b" l="l" r="r" t="t"/>
              <a:pathLst>
                <a:path extrusionOk="0" h="64696" w="323">
                  <a:moveTo>
                    <a:pt x="157" y="0"/>
                  </a:moveTo>
                  <a:lnTo>
                    <a:pt x="1" y="64695"/>
                  </a:lnTo>
                  <a:lnTo>
                    <a:pt x="322" y="64695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6" name="Google Shape;306;p34"/>
          <p:cNvGrpSpPr/>
          <p:nvPr/>
        </p:nvGrpSpPr>
        <p:grpSpPr>
          <a:xfrm>
            <a:off x="2702021" y="3612763"/>
            <a:ext cx="121172" cy="760495"/>
            <a:chOff x="5245196" y="3136513"/>
            <a:chExt cx="121172" cy="760495"/>
          </a:xfrm>
        </p:grpSpPr>
        <p:sp>
          <p:nvSpPr>
            <p:cNvPr id="307" name="Google Shape;307;p34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09" name="Google Shape;309;p34"/>
          <p:cNvSpPr/>
          <p:nvPr/>
        </p:nvSpPr>
        <p:spPr>
          <a:xfrm>
            <a:off x="5539523" y="4516718"/>
            <a:ext cx="104086" cy="104322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4"/>
          <p:cNvSpPr/>
          <p:nvPr/>
        </p:nvSpPr>
        <p:spPr>
          <a:xfrm>
            <a:off x="6994217" y="3378784"/>
            <a:ext cx="80476" cy="80476"/>
          </a:xfrm>
          <a:custGeom>
            <a:rect b="b" l="l" r="r" t="t"/>
            <a:pathLst>
              <a:path extrusionOk="0" h="3071" w="3071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2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5"/>
          <p:cNvSpPr txBox="1"/>
          <p:nvPr>
            <p:ph type="ctrTitle"/>
          </p:nvPr>
        </p:nvSpPr>
        <p:spPr>
          <a:xfrm>
            <a:off x="1218541" y="137319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13" name="Google Shape;313;p35"/>
          <p:cNvSpPr txBox="1"/>
          <p:nvPr>
            <p:ph idx="1" type="subTitle"/>
          </p:nvPr>
        </p:nvSpPr>
        <p:spPr>
          <a:xfrm>
            <a:off x="1218541" y="1865495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4" name="Google Shape;314;p35"/>
          <p:cNvSpPr txBox="1"/>
          <p:nvPr>
            <p:ph idx="2" type="ctrTitle"/>
          </p:nvPr>
        </p:nvSpPr>
        <p:spPr>
          <a:xfrm>
            <a:off x="6054555" y="1373195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15" name="Google Shape;315;p35"/>
          <p:cNvSpPr txBox="1"/>
          <p:nvPr>
            <p:ph idx="3" type="subTitle"/>
          </p:nvPr>
        </p:nvSpPr>
        <p:spPr>
          <a:xfrm>
            <a:off x="6054555" y="1865495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6" name="Google Shape;316;p35"/>
          <p:cNvSpPr txBox="1"/>
          <p:nvPr>
            <p:ph idx="4" type="ctrTitle"/>
          </p:nvPr>
        </p:nvSpPr>
        <p:spPr>
          <a:xfrm>
            <a:off x="1218541" y="277880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17" name="Google Shape;317;p35"/>
          <p:cNvSpPr txBox="1"/>
          <p:nvPr>
            <p:ph idx="5" type="subTitle"/>
          </p:nvPr>
        </p:nvSpPr>
        <p:spPr>
          <a:xfrm>
            <a:off x="1116841" y="3271106"/>
            <a:ext cx="20847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18" name="Google Shape;318;p35"/>
          <p:cNvSpPr txBox="1"/>
          <p:nvPr>
            <p:ph idx="6" type="ctrTitle"/>
          </p:nvPr>
        </p:nvSpPr>
        <p:spPr>
          <a:xfrm>
            <a:off x="6054555" y="277880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2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19" name="Google Shape;319;p35"/>
          <p:cNvSpPr txBox="1"/>
          <p:nvPr>
            <p:ph idx="7" type="subTitle"/>
          </p:nvPr>
        </p:nvSpPr>
        <p:spPr>
          <a:xfrm>
            <a:off x="6054555" y="3271106"/>
            <a:ext cx="1881300" cy="64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20" name="Google Shape;320;p35"/>
          <p:cNvSpPr txBox="1"/>
          <p:nvPr>
            <p:ph idx="8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321" name="Google Shape;321;p35"/>
          <p:cNvSpPr/>
          <p:nvPr/>
        </p:nvSpPr>
        <p:spPr>
          <a:xfrm>
            <a:off x="7647375" y="94960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35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5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5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5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5"/>
          <p:cNvSpPr/>
          <p:nvPr/>
        </p:nvSpPr>
        <p:spPr>
          <a:xfrm>
            <a:off x="6099342" y="-150600"/>
            <a:ext cx="96045" cy="95462"/>
          </a:xfrm>
          <a:custGeom>
            <a:rect b="b" l="l" r="r" t="t"/>
            <a:pathLst>
              <a:path extrusionOk="0" h="3109" w="3128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5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5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5"/>
          <p:cNvSpPr/>
          <p:nvPr/>
        </p:nvSpPr>
        <p:spPr>
          <a:xfrm>
            <a:off x="303600" y="44017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5"/>
          <p:cNvSpPr/>
          <p:nvPr/>
        </p:nvSpPr>
        <p:spPr>
          <a:xfrm>
            <a:off x="816650" y="4612675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1_1_1"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6"/>
          <p:cNvSpPr txBox="1"/>
          <p:nvPr>
            <p:ph type="ctrTitle"/>
          </p:nvPr>
        </p:nvSpPr>
        <p:spPr>
          <a:xfrm>
            <a:off x="1121525" y="23022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33" name="Google Shape;333;p36"/>
          <p:cNvSpPr txBox="1"/>
          <p:nvPr>
            <p:ph idx="1" type="subTitle"/>
          </p:nvPr>
        </p:nvSpPr>
        <p:spPr>
          <a:xfrm>
            <a:off x="961925" y="1643751"/>
            <a:ext cx="22005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4" name="Google Shape;334;p36"/>
          <p:cNvSpPr txBox="1"/>
          <p:nvPr>
            <p:ph idx="2" type="ctrTitle"/>
          </p:nvPr>
        </p:nvSpPr>
        <p:spPr>
          <a:xfrm>
            <a:off x="3628263" y="23022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35" name="Google Shape;335;p36"/>
          <p:cNvSpPr txBox="1"/>
          <p:nvPr>
            <p:ph idx="3" type="subTitle"/>
          </p:nvPr>
        </p:nvSpPr>
        <p:spPr>
          <a:xfrm>
            <a:off x="3468663" y="1643759"/>
            <a:ext cx="22005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6" name="Google Shape;336;p36"/>
          <p:cNvSpPr txBox="1"/>
          <p:nvPr>
            <p:ph idx="4" type="ctrTitle"/>
          </p:nvPr>
        </p:nvSpPr>
        <p:spPr>
          <a:xfrm>
            <a:off x="6142624" y="23022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37" name="Google Shape;337;p36"/>
          <p:cNvSpPr txBox="1"/>
          <p:nvPr>
            <p:ph idx="5" type="subTitle"/>
          </p:nvPr>
        </p:nvSpPr>
        <p:spPr>
          <a:xfrm>
            <a:off x="5947924" y="1643751"/>
            <a:ext cx="22707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38" name="Google Shape;338;p36"/>
          <p:cNvSpPr txBox="1"/>
          <p:nvPr>
            <p:ph idx="6"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339" name="Google Shape;339;p36"/>
          <p:cNvSpPr txBox="1"/>
          <p:nvPr>
            <p:ph idx="7" type="ctrTitle"/>
          </p:nvPr>
        </p:nvSpPr>
        <p:spPr>
          <a:xfrm>
            <a:off x="1121525" y="41348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40" name="Google Shape;340;p36"/>
          <p:cNvSpPr txBox="1"/>
          <p:nvPr>
            <p:ph idx="8" type="subTitle"/>
          </p:nvPr>
        </p:nvSpPr>
        <p:spPr>
          <a:xfrm>
            <a:off x="961925" y="3479251"/>
            <a:ext cx="22005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41" name="Google Shape;341;p36"/>
          <p:cNvSpPr txBox="1"/>
          <p:nvPr>
            <p:ph idx="9" type="ctrTitle"/>
          </p:nvPr>
        </p:nvSpPr>
        <p:spPr>
          <a:xfrm>
            <a:off x="3628263" y="41348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42" name="Google Shape;342;p36"/>
          <p:cNvSpPr txBox="1"/>
          <p:nvPr>
            <p:ph idx="13" type="subTitle"/>
          </p:nvPr>
        </p:nvSpPr>
        <p:spPr>
          <a:xfrm>
            <a:off x="3533613" y="3479251"/>
            <a:ext cx="20706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43" name="Google Shape;343;p36"/>
          <p:cNvSpPr txBox="1"/>
          <p:nvPr>
            <p:ph idx="14" type="ctrTitle"/>
          </p:nvPr>
        </p:nvSpPr>
        <p:spPr>
          <a:xfrm>
            <a:off x="6142624" y="4134800"/>
            <a:ext cx="1881300" cy="459600"/>
          </a:xfrm>
          <a:prstGeom prst="rect">
            <a:avLst/>
          </a:prstGeom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6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Fira Sans Condensed Medium"/>
              <a:buNone/>
              <a:defRPr sz="1800">
                <a:solidFill>
                  <a:srgbClr val="000000"/>
                </a:solidFill>
                <a:latin typeface="Fira Sans Condensed Medium"/>
                <a:ea typeface="Fira Sans Condensed Medium"/>
                <a:cs typeface="Fira Sans Condensed Medium"/>
                <a:sym typeface="Fira Sans Condensed Medium"/>
              </a:defRPr>
            </a:lvl9pPr>
          </a:lstStyle>
          <a:p/>
        </p:txBody>
      </p:sp>
      <p:sp>
        <p:nvSpPr>
          <p:cNvPr id="344" name="Google Shape;344;p36"/>
          <p:cNvSpPr txBox="1"/>
          <p:nvPr>
            <p:ph idx="15" type="subTitle"/>
          </p:nvPr>
        </p:nvSpPr>
        <p:spPr>
          <a:xfrm>
            <a:off x="5947924" y="3479251"/>
            <a:ext cx="2270700" cy="8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45" name="Google Shape;345;p36"/>
          <p:cNvSpPr/>
          <p:nvPr/>
        </p:nvSpPr>
        <p:spPr>
          <a:xfrm>
            <a:off x="7573050" y="27737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6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6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6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6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6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6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6"/>
          <p:cNvSpPr/>
          <p:nvPr/>
        </p:nvSpPr>
        <p:spPr>
          <a:xfrm>
            <a:off x="303600" y="4401725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36"/>
          <p:cNvSpPr/>
          <p:nvPr/>
        </p:nvSpPr>
        <p:spPr>
          <a:xfrm>
            <a:off x="564075" y="475390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7"/>
          <p:cNvSpPr txBox="1"/>
          <p:nvPr>
            <p:ph idx="1" type="body"/>
          </p:nvPr>
        </p:nvSpPr>
        <p:spPr>
          <a:xfrm>
            <a:off x="618306" y="2199025"/>
            <a:ext cx="1905900" cy="129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6" name="Google Shape;356;p37"/>
          <p:cNvSpPr txBox="1"/>
          <p:nvPr>
            <p:ph type="ctrTitle"/>
          </p:nvPr>
        </p:nvSpPr>
        <p:spPr>
          <a:xfrm>
            <a:off x="618825" y="411675"/>
            <a:ext cx="47277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357" name="Google Shape;357;p37"/>
          <p:cNvSpPr/>
          <p:nvPr/>
        </p:nvSpPr>
        <p:spPr>
          <a:xfrm>
            <a:off x="7131388" y="36535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7"/>
          <p:cNvSpPr/>
          <p:nvPr/>
        </p:nvSpPr>
        <p:spPr>
          <a:xfrm>
            <a:off x="8403188" y="2183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7"/>
          <p:cNvSpPr/>
          <p:nvPr/>
        </p:nvSpPr>
        <p:spPr>
          <a:xfrm>
            <a:off x="7776788" y="3625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7"/>
          <p:cNvSpPr/>
          <p:nvPr/>
        </p:nvSpPr>
        <p:spPr>
          <a:xfrm>
            <a:off x="8539438" y="5409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1" name="Google Shape;361;p37"/>
          <p:cNvGrpSpPr/>
          <p:nvPr/>
        </p:nvGrpSpPr>
        <p:grpSpPr>
          <a:xfrm>
            <a:off x="6626134" y="-164562"/>
            <a:ext cx="121172" cy="760495"/>
            <a:chOff x="5245196" y="3136513"/>
            <a:chExt cx="121172" cy="760495"/>
          </a:xfrm>
        </p:grpSpPr>
        <p:sp>
          <p:nvSpPr>
            <p:cNvPr id="362" name="Google Shape;362;p37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4" name="Google Shape;364;p37"/>
          <p:cNvSpPr/>
          <p:nvPr/>
        </p:nvSpPr>
        <p:spPr>
          <a:xfrm>
            <a:off x="318213" y="4418900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7"/>
          <p:cNvSpPr/>
          <p:nvPr/>
        </p:nvSpPr>
        <p:spPr>
          <a:xfrm>
            <a:off x="454463" y="4741475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"/>
          <p:cNvSpPr txBox="1"/>
          <p:nvPr>
            <p:ph type="ctrTitle"/>
          </p:nvPr>
        </p:nvSpPr>
        <p:spPr>
          <a:xfrm>
            <a:off x="3068675" y="3075325"/>
            <a:ext cx="3055800" cy="5478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24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68" name="Google Shape;368;p38"/>
          <p:cNvSpPr txBox="1"/>
          <p:nvPr>
            <p:ph idx="1" type="subTitle"/>
          </p:nvPr>
        </p:nvSpPr>
        <p:spPr>
          <a:xfrm>
            <a:off x="2333000" y="1799075"/>
            <a:ext cx="44781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69" name="Google Shape;369;p38"/>
          <p:cNvSpPr/>
          <p:nvPr/>
        </p:nvSpPr>
        <p:spPr>
          <a:xfrm>
            <a:off x="1621169" y="2890613"/>
            <a:ext cx="121198" cy="121434"/>
          </a:xfrm>
          <a:custGeom>
            <a:rect b="b" l="l" r="r" t="t"/>
            <a:pathLst>
              <a:path extrusionOk="0" h="4634" w="4625">
                <a:moveTo>
                  <a:pt x="1" y="0"/>
                </a:moveTo>
                <a:lnTo>
                  <a:pt x="1" y="4633"/>
                </a:lnTo>
                <a:lnTo>
                  <a:pt x="4625" y="4633"/>
                </a:lnTo>
                <a:lnTo>
                  <a:pt x="4625" y="0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8"/>
          <p:cNvSpPr/>
          <p:nvPr/>
        </p:nvSpPr>
        <p:spPr>
          <a:xfrm>
            <a:off x="1238740" y="2106884"/>
            <a:ext cx="121434" cy="121434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38"/>
          <p:cNvSpPr/>
          <p:nvPr/>
        </p:nvSpPr>
        <p:spPr>
          <a:xfrm>
            <a:off x="8710023" y="4821495"/>
            <a:ext cx="98059" cy="98295"/>
          </a:xfrm>
          <a:custGeom>
            <a:rect b="b" l="l" r="r" t="t"/>
            <a:pathLst>
              <a:path extrusionOk="0" fill="none" h="3751" w="3742">
                <a:moveTo>
                  <a:pt x="1" y="0"/>
                </a:moveTo>
                <a:lnTo>
                  <a:pt x="3742" y="0"/>
                </a:lnTo>
                <a:lnTo>
                  <a:pt x="3742" y="3750"/>
                </a:lnTo>
                <a:lnTo>
                  <a:pt x="1" y="3750"/>
                </a:lnTo>
                <a:close/>
              </a:path>
            </a:pathLst>
          </a:custGeom>
          <a:noFill/>
          <a:ln cap="flat" cmpd="sng" w="2975">
            <a:solidFill>
              <a:srgbClr val="E898A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8"/>
          <p:cNvSpPr/>
          <p:nvPr/>
        </p:nvSpPr>
        <p:spPr>
          <a:xfrm>
            <a:off x="275669" y="1557059"/>
            <a:ext cx="57834" cy="57599"/>
          </a:xfrm>
          <a:custGeom>
            <a:rect b="b" l="l" r="r" t="t"/>
            <a:pathLst>
              <a:path extrusionOk="0" fill="none" h="2198" w="2207">
                <a:moveTo>
                  <a:pt x="0" y="0"/>
                </a:moveTo>
                <a:lnTo>
                  <a:pt x="2207" y="0"/>
                </a:lnTo>
                <a:lnTo>
                  <a:pt x="2207" y="2197"/>
                </a:lnTo>
                <a:lnTo>
                  <a:pt x="0" y="2197"/>
                </a:lnTo>
                <a:close/>
              </a:path>
            </a:pathLst>
          </a:custGeom>
          <a:noFill/>
          <a:ln cap="flat" cmpd="sng" w="2975">
            <a:solidFill>
              <a:srgbClr val="00CFCC"/>
            </a:solidFill>
            <a:prstDash val="solid"/>
            <a:miter lim="9192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8"/>
          <p:cNvSpPr/>
          <p:nvPr/>
        </p:nvSpPr>
        <p:spPr>
          <a:xfrm>
            <a:off x="8263673" y="2953681"/>
            <a:ext cx="104086" cy="104322"/>
          </a:xfrm>
          <a:custGeom>
            <a:rect b="b" l="l" r="r" t="t"/>
            <a:pathLst>
              <a:path extrusionOk="0" h="3981" w="3972">
                <a:moveTo>
                  <a:pt x="0" y="1"/>
                </a:moveTo>
                <a:lnTo>
                  <a:pt x="0" y="3981"/>
                </a:lnTo>
                <a:lnTo>
                  <a:pt x="3972" y="3981"/>
                </a:lnTo>
                <a:lnTo>
                  <a:pt x="3972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4" name="Google Shape;374;p38"/>
          <p:cNvGrpSpPr/>
          <p:nvPr/>
        </p:nvGrpSpPr>
        <p:grpSpPr>
          <a:xfrm>
            <a:off x="8217007" y="3576772"/>
            <a:ext cx="188886" cy="1181531"/>
            <a:chOff x="2877432" y="975334"/>
            <a:chExt cx="188886" cy="1181531"/>
          </a:xfrm>
        </p:grpSpPr>
        <p:sp>
          <p:nvSpPr>
            <p:cNvPr id="375" name="Google Shape;375;p38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8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8" name="Google Shape;378;p38"/>
          <p:cNvSpPr/>
          <p:nvPr/>
        </p:nvSpPr>
        <p:spPr>
          <a:xfrm>
            <a:off x="8718796" y="1164882"/>
            <a:ext cx="80502" cy="80476"/>
          </a:xfrm>
          <a:custGeom>
            <a:rect b="b" l="l" r="r" t="t"/>
            <a:pathLst>
              <a:path extrusionOk="0" h="3071" w="3072">
                <a:moveTo>
                  <a:pt x="1" y="0"/>
                </a:moveTo>
                <a:lnTo>
                  <a:pt x="1" y="3070"/>
                </a:lnTo>
                <a:lnTo>
                  <a:pt x="3071" y="3070"/>
                </a:lnTo>
                <a:lnTo>
                  <a:pt x="3071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79" name="Google Shape;379;p38"/>
          <p:cNvGrpSpPr/>
          <p:nvPr/>
        </p:nvGrpSpPr>
        <p:grpSpPr>
          <a:xfrm>
            <a:off x="7519346" y="3243318"/>
            <a:ext cx="98059" cy="1147596"/>
            <a:chOff x="3347921" y="16006"/>
            <a:chExt cx="98059" cy="1147596"/>
          </a:xfrm>
        </p:grpSpPr>
        <p:sp>
          <p:nvSpPr>
            <p:cNvPr id="380" name="Google Shape;380;p38"/>
            <p:cNvSpPr/>
            <p:nvPr/>
          </p:nvSpPr>
          <p:spPr>
            <a:xfrm>
              <a:off x="3347921" y="1065280"/>
              <a:ext cx="98059" cy="98321"/>
            </a:xfrm>
            <a:custGeom>
              <a:rect b="b" l="l" r="r" t="t"/>
              <a:pathLst>
                <a:path extrusionOk="0" fill="none" h="3752" w="3742">
                  <a:moveTo>
                    <a:pt x="0" y="1"/>
                  </a:moveTo>
                  <a:lnTo>
                    <a:pt x="3741" y="1"/>
                  </a:lnTo>
                  <a:lnTo>
                    <a:pt x="3741" y="3751"/>
                  </a:lnTo>
                  <a:lnTo>
                    <a:pt x="0" y="3751"/>
                  </a:lnTo>
                  <a:close/>
                </a:path>
              </a:pathLst>
            </a:custGeom>
            <a:noFill/>
            <a:ln cap="flat" cmpd="sng" w="2975">
              <a:solidFill>
                <a:srgbClr val="E898A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8"/>
            <p:cNvSpPr/>
            <p:nvPr/>
          </p:nvSpPr>
          <p:spPr>
            <a:xfrm>
              <a:off x="3392705" y="16006"/>
              <a:ext cx="8464" cy="894665"/>
            </a:xfrm>
            <a:custGeom>
              <a:rect b="b" l="l" r="r" t="t"/>
              <a:pathLst>
                <a:path extrusionOk="0" h="34141" w="323">
                  <a:moveTo>
                    <a:pt x="157" y="1"/>
                  </a:moveTo>
                  <a:lnTo>
                    <a:pt x="1" y="34141"/>
                  </a:lnTo>
                  <a:lnTo>
                    <a:pt x="323" y="34141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2" name="Google Shape;382;p38"/>
          <p:cNvGrpSpPr/>
          <p:nvPr/>
        </p:nvGrpSpPr>
        <p:grpSpPr>
          <a:xfrm>
            <a:off x="805821" y="2953663"/>
            <a:ext cx="121172" cy="760495"/>
            <a:chOff x="5245196" y="3136513"/>
            <a:chExt cx="121172" cy="760495"/>
          </a:xfrm>
        </p:grpSpPr>
        <p:sp>
          <p:nvSpPr>
            <p:cNvPr id="383" name="Google Shape;383;p38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5" name="Google Shape;385;p38"/>
          <p:cNvGrpSpPr/>
          <p:nvPr/>
        </p:nvGrpSpPr>
        <p:grpSpPr>
          <a:xfrm>
            <a:off x="250617" y="2402301"/>
            <a:ext cx="188650" cy="2468354"/>
            <a:chOff x="250617" y="2402301"/>
            <a:chExt cx="188650" cy="2468354"/>
          </a:xfrm>
        </p:grpSpPr>
        <p:sp>
          <p:nvSpPr>
            <p:cNvPr id="386" name="Google Shape;386;p38"/>
            <p:cNvSpPr/>
            <p:nvPr/>
          </p:nvSpPr>
          <p:spPr>
            <a:xfrm>
              <a:off x="250617" y="4681770"/>
              <a:ext cx="188650" cy="188886"/>
            </a:xfrm>
            <a:custGeom>
              <a:rect b="b" l="l" r="r" t="t"/>
              <a:pathLst>
                <a:path extrusionOk="0" fill="none" h="7208" w="7199">
                  <a:moveTo>
                    <a:pt x="0" y="1"/>
                  </a:moveTo>
                  <a:lnTo>
                    <a:pt x="7198" y="1"/>
                  </a:lnTo>
                  <a:lnTo>
                    <a:pt x="7198" y="7207"/>
                  </a:lnTo>
                  <a:lnTo>
                    <a:pt x="0" y="7207"/>
                  </a:lnTo>
                  <a:close/>
                </a:path>
              </a:pathLst>
            </a:custGeom>
            <a:noFill/>
            <a:ln cap="flat" cmpd="sng" w="5750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278316" y="4166291"/>
              <a:ext cx="133226" cy="133226"/>
            </a:xfrm>
            <a:custGeom>
              <a:rect b="b" l="l" r="r" t="t"/>
              <a:pathLst>
                <a:path extrusionOk="0" fill="none" h="5084" w="5084">
                  <a:moveTo>
                    <a:pt x="1" y="0"/>
                  </a:moveTo>
                  <a:lnTo>
                    <a:pt x="5084" y="0"/>
                  </a:lnTo>
                  <a:lnTo>
                    <a:pt x="5084" y="5084"/>
                  </a:lnTo>
                  <a:lnTo>
                    <a:pt x="1" y="5084"/>
                  </a:lnTo>
                  <a:close/>
                </a:path>
              </a:pathLst>
            </a:custGeom>
            <a:noFill/>
            <a:ln cap="flat" cmpd="sng" w="41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304573" y="3689098"/>
              <a:ext cx="80476" cy="80476"/>
            </a:xfrm>
            <a:custGeom>
              <a:rect b="b" l="l" r="r" t="t"/>
              <a:pathLst>
                <a:path extrusionOk="0" fill="none" h="3071" w="3071">
                  <a:moveTo>
                    <a:pt x="1" y="0"/>
                  </a:moveTo>
                  <a:lnTo>
                    <a:pt x="3071" y="0"/>
                  </a:lnTo>
                  <a:lnTo>
                    <a:pt x="3071" y="3071"/>
                  </a:lnTo>
                  <a:lnTo>
                    <a:pt x="1" y="3071"/>
                  </a:lnTo>
                  <a:close/>
                </a:path>
              </a:pathLst>
            </a:custGeom>
            <a:noFill/>
            <a:ln cap="flat" cmpd="sng" w="2525">
              <a:solidFill>
                <a:srgbClr val="FF9973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340710" y="2402301"/>
              <a:ext cx="8464" cy="1011487"/>
            </a:xfrm>
            <a:custGeom>
              <a:rect b="b" l="l" r="r" t="t"/>
              <a:pathLst>
                <a:path extrusionOk="0" h="38599" w="323">
                  <a:moveTo>
                    <a:pt x="157" y="1"/>
                  </a:moveTo>
                  <a:lnTo>
                    <a:pt x="0" y="38599"/>
                  </a:lnTo>
                  <a:lnTo>
                    <a:pt x="322" y="38599"/>
                  </a:lnTo>
                  <a:lnTo>
                    <a:pt x="157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0" name="Google Shape;390;p38"/>
          <p:cNvSpPr/>
          <p:nvPr/>
        </p:nvSpPr>
        <p:spPr>
          <a:xfrm>
            <a:off x="8307214" y="-383977"/>
            <a:ext cx="8464" cy="2519637"/>
          </a:xfrm>
          <a:custGeom>
            <a:rect b="b" l="l" r="r" t="t"/>
            <a:pathLst>
              <a:path extrusionOk="0" h="96151" w="323">
                <a:moveTo>
                  <a:pt x="166" y="0"/>
                </a:moveTo>
                <a:lnTo>
                  <a:pt x="1" y="96150"/>
                </a:lnTo>
                <a:lnTo>
                  <a:pt x="323" y="96150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38"/>
          <p:cNvSpPr/>
          <p:nvPr/>
        </p:nvSpPr>
        <p:spPr>
          <a:xfrm>
            <a:off x="646863" y="21446"/>
            <a:ext cx="8464" cy="1689069"/>
          </a:xfrm>
          <a:custGeom>
            <a:rect b="b" l="l" r="r" t="t"/>
            <a:pathLst>
              <a:path extrusionOk="0" h="64456" w="323">
                <a:moveTo>
                  <a:pt x="166" y="0"/>
                </a:moveTo>
                <a:lnTo>
                  <a:pt x="1" y="64456"/>
                </a:lnTo>
                <a:lnTo>
                  <a:pt x="322" y="64456"/>
                </a:lnTo>
                <a:lnTo>
                  <a:pt x="16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2" name="Google Shape;392;p38"/>
          <p:cNvGrpSpPr/>
          <p:nvPr/>
        </p:nvGrpSpPr>
        <p:grpSpPr>
          <a:xfrm>
            <a:off x="2038689" y="173907"/>
            <a:ext cx="57599" cy="831799"/>
            <a:chOff x="2038689" y="173907"/>
            <a:chExt cx="57599" cy="831799"/>
          </a:xfrm>
        </p:grpSpPr>
        <p:sp>
          <p:nvSpPr>
            <p:cNvPr id="393" name="Google Shape;393;p38"/>
            <p:cNvSpPr/>
            <p:nvPr/>
          </p:nvSpPr>
          <p:spPr>
            <a:xfrm>
              <a:off x="2038689" y="947872"/>
              <a:ext cx="57599" cy="57834"/>
            </a:xfrm>
            <a:custGeom>
              <a:rect b="b" l="l" r="r" t="t"/>
              <a:pathLst>
                <a:path extrusionOk="0" fill="none" h="2207" w="2198">
                  <a:moveTo>
                    <a:pt x="1" y="0"/>
                  </a:moveTo>
                  <a:lnTo>
                    <a:pt x="2197" y="0"/>
                  </a:lnTo>
                  <a:lnTo>
                    <a:pt x="2197" y="2206"/>
                  </a:lnTo>
                  <a:lnTo>
                    <a:pt x="1" y="2206"/>
                  </a:lnTo>
                  <a:close/>
                </a:path>
              </a:pathLst>
            </a:custGeom>
            <a:noFill/>
            <a:ln cap="flat" cmpd="sng" w="2975">
              <a:solidFill>
                <a:srgbClr val="00CFCC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2063269" y="173907"/>
              <a:ext cx="8438" cy="692074"/>
            </a:xfrm>
            <a:custGeom>
              <a:rect b="b" l="l" r="r" t="t"/>
              <a:pathLst>
                <a:path extrusionOk="0" h="26410" w="322">
                  <a:moveTo>
                    <a:pt x="166" y="1"/>
                  </a:moveTo>
                  <a:lnTo>
                    <a:pt x="0" y="26410"/>
                  </a:lnTo>
                  <a:lnTo>
                    <a:pt x="322" y="26410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5" name="Google Shape;395;p38"/>
          <p:cNvSpPr/>
          <p:nvPr/>
        </p:nvSpPr>
        <p:spPr>
          <a:xfrm>
            <a:off x="7582340" y="1834534"/>
            <a:ext cx="121434" cy="121434"/>
          </a:xfrm>
          <a:custGeom>
            <a:rect b="b" l="l" r="r" t="t"/>
            <a:pathLst>
              <a:path extrusionOk="0" h="4634" w="4634">
                <a:moveTo>
                  <a:pt x="0" y="1"/>
                </a:moveTo>
                <a:lnTo>
                  <a:pt x="0" y="4634"/>
                </a:lnTo>
                <a:lnTo>
                  <a:pt x="4633" y="4634"/>
                </a:lnTo>
                <a:lnTo>
                  <a:pt x="4633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6" name="Google Shape;396;p38"/>
          <p:cNvGrpSpPr/>
          <p:nvPr/>
        </p:nvGrpSpPr>
        <p:grpSpPr>
          <a:xfrm>
            <a:off x="4920170" y="-496491"/>
            <a:ext cx="188886" cy="1181531"/>
            <a:chOff x="2877432" y="975334"/>
            <a:chExt cx="188886" cy="1181531"/>
          </a:xfrm>
        </p:grpSpPr>
        <p:sp>
          <p:nvSpPr>
            <p:cNvPr id="397" name="Google Shape;397;p38"/>
            <p:cNvSpPr/>
            <p:nvPr/>
          </p:nvSpPr>
          <p:spPr>
            <a:xfrm>
              <a:off x="2877432" y="1968242"/>
              <a:ext cx="188886" cy="188624"/>
            </a:xfrm>
            <a:custGeom>
              <a:rect b="b" l="l" r="r" t="t"/>
              <a:pathLst>
                <a:path extrusionOk="0" fill="none" h="7198" w="7208">
                  <a:moveTo>
                    <a:pt x="1" y="0"/>
                  </a:moveTo>
                  <a:lnTo>
                    <a:pt x="7208" y="0"/>
                  </a:lnTo>
                  <a:lnTo>
                    <a:pt x="7208" y="7198"/>
                  </a:lnTo>
                  <a:lnTo>
                    <a:pt x="1" y="7198"/>
                  </a:lnTo>
                  <a:close/>
                </a:path>
              </a:pathLst>
            </a:custGeom>
            <a:noFill/>
            <a:ln cap="flat" cmpd="sng" w="5750">
              <a:solidFill>
                <a:schemeClr val="accent2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2905393" y="1452501"/>
              <a:ext cx="133226" cy="133252"/>
            </a:xfrm>
            <a:custGeom>
              <a:rect b="b" l="l" r="r" t="t"/>
              <a:pathLst>
                <a:path extrusionOk="0" fill="none" h="5085" w="5084">
                  <a:moveTo>
                    <a:pt x="0" y="1"/>
                  </a:moveTo>
                  <a:lnTo>
                    <a:pt x="5083" y="1"/>
                  </a:lnTo>
                  <a:lnTo>
                    <a:pt x="5083" y="5084"/>
                  </a:lnTo>
                  <a:lnTo>
                    <a:pt x="0" y="5084"/>
                  </a:lnTo>
                  <a:close/>
                </a:path>
              </a:pathLst>
            </a:custGeom>
            <a:noFill/>
            <a:ln cap="flat" cmpd="sng" w="4125">
              <a:solidFill>
                <a:schemeClr val="accent2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2931651" y="975334"/>
              <a:ext cx="80476" cy="80711"/>
            </a:xfrm>
            <a:custGeom>
              <a:rect b="b" l="l" r="r" t="t"/>
              <a:pathLst>
                <a:path extrusionOk="0" fill="none" h="3080" w="3071">
                  <a:moveTo>
                    <a:pt x="0" y="0"/>
                  </a:moveTo>
                  <a:lnTo>
                    <a:pt x="3070" y="0"/>
                  </a:lnTo>
                  <a:lnTo>
                    <a:pt x="3070" y="3080"/>
                  </a:lnTo>
                  <a:lnTo>
                    <a:pt x="0" y="3080"/>
                  </a:lnTo>
                  <a:close/>
                </a:path>
              </a:pathLst>
            </a:custGeom>
            <a:noFill/>
            <a:ln cap="flat" cmpd="sng" w="2525">
              <a:solidFill>
                <a:schemeClr val="accent2"/>
              </a:solidFill>
              <a:prstDash val="solid"/>
              <a:miter lim="9192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0" name="Google Shape;400;p38"/>
          <p:cNvSpPr/>
          <p:nvPr/>
        </p:nvSpPr>
        <p:spPr>
          <a:xfrm>
            <a:off x="7084804" y="549572"/>
            <a:ext cx="80476" cy="80476"/>
          </a:xfrm>
          <a:custGeom>
            <a:rect b="b" l="l" r="r" t="t"/>
            <a:pathLst>
              <a:path extrusionOk="0" h="3071" w="3071">
                <a:moveTo>
                  <a:pt x="1" y="1"/>
                </a:moveTo>
                <a:lnTo>
                  <a:pt x="1" y="3071"/>
                </a:lnTo>
                <a:lnTo>
                  <a:pt x="3071" y="3071"/>
                </a:lnTo>
                <a:lnTo>
                  <a:pt x="3071" y="1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1" name="Google Shape;401;p38"/>
          <p:cNvGrpSpPr/>
          <p:nvPr/>
        </p:nvGrpSpPr>
        <p:grpSpPr>
          <a:xfrm>
            <a:off x="3030471" y="-223849"/>
            <a:ext cx="121172" cy="760495"/>
            <a:chOff x="5245196" y="3136513"/>
            <a:chExt cx="121172" cy="760495"/>
          </a:xfrm>
        </p:grpSpPr>
        <p:sp>
          <p:nvSpPr>
            <p:cNvPr id="402" name="Google Shape;402;p38"/>
            <p:cNvSpPr/>
            <p:nvPr/>
          </p:nvSpPr>
          <p:spPr>
            <a:xfrm>
              <a:off x="5245196" y="3775810"/>
              <a:ext cx="121172" cy="121198"/>
            </a:xfrm>
            <a:custGeom>
              <a:rect b="b" l="l" r="r" t="t"/>
              <a:pathLst>
                <a:path extrusionOk="0" h="4625" w="4624">
                  <a:moveTo>
                    <a:pt x="0" y="1"/>
                  </a:moveTo>
                  <a:lnTo>
                    <a:pt x="0" y="4624"/>
                  </a:lnTo>
                  <a:lnTo>
                    <a:pt x="4624" y="4624"/>
                  </a:lnTo>
                  <a:lnTo>
                    <a:pt x="4624" y="1"/>
                  </a:lnTo>
                  <a:close/>
                </a:path>
              </a:pathLst>
            </a:custGeom>
            <a:solidFill>
              <a:srgbClr val="E898A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5309007" y="3136513"/>
              <a:ext cx="8464" cy="554288"/>
            </a:xfrm>
            <a:custGeom>
              <a:rect b="b" l="l" r="r" t="t"/>
              <a:pathLst>
                <a:path extrusionOk="0" h="21152" w="323">
                  <a:moveTo>
                    <a:pt x="166" y="1"/>
                  </a:moveTo>
                  <a:lnTo>
                    <a:pt x="0" y="21152"/>
                  </a:lnTo>
                  <a:lnTo>
                    <a:pt x="322" y="2115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04" name="Google Shape;404;p38"/>
          <p:cNvGrpSpPr/>
          <p:nvPr/>
        </p:nvGrpSpPr>
        <p:grpSpPr>
          <a:xfrm>
            <a:off x="2306292" y="2569221"/>
            <a:ext cx="199237" cy="2828935"/>
            <a:chOff x="1608717" y="1280046"/>
            <a:chExt cx="199237" cy="2828935"/>
          </a:xfrm>
        </p:grpSpPr>
        <p:sp>
          <p:nvSpPr>
            <p:cNvPr id="405" name="Google Shape;405;p38"/>
            <p:cNvSpPr/>
            <p:nvPr/>
          </p:nvSpPr>
          <p:spPr>
            <a:xfrm>
              <a:off x="1608717" y="3909744"/>
              <a:ext cx="199237" cy="199237"/>
            </a:xfrm>
            <a:custGeom>
              <a:rect b="b" l="l" r="r" t="t"/>
              <a:pathLst>
                <a:path extrusionOk="0" h="7603" w="7603">
                  <a:moveTo>
                    <a:pt x="0" y="1"/>
                  </a:moveTo>
                  <a:lnTo>
                    <a:pt x="0" y="7602"/>
                  </a:lnTo>
                  <a:lnTo>
                    <a:pt x="7602" y="7602"/>
                  </a:lnTo>
                  <a:lnTo>
                    <a:pt x="7602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1656175" y="3269477"/>
              <a:ext cx="104086" cy="104086"/>
            </a:xfrm>
            <a:custGeom>
              <a:rect b="b" l="l" r="r" t="t"/>
              <a:pathLst>
                <a:path extrusionOk="0" h="3972" w="3972">
                  <a:moveTo>
                    <a:pt x="0" y="1"/>
                  </a:moveTo>
                  <a:lnTo>
                    <a:pt x="0" y="3972"/>
                  </a:lnTo>
                  <a:lnTo>
                    <a:pt x="3971" y="3972"/>
                  </a:lnTo>
                  <a:lnTo>
                    <a:pt x="3971" y="1"/>
                  </a:lnTo>
                  <a:close/>
                </a:path>
              </a:pathLst>
            </a:custGeom>
            <a:solidFill>
              <a:srgbClr val="00CF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8"/>
            <p:cNvSpPr/>
            <p:nvPr/>
          </p:nvSpPr>
          <p:spPr>
            <a:xfrm>
              <a:off x="1704104" y="1280046"/>
              <a:ext cx="8464" cy="1794099"/>
            </a:xfrm>
            <a:custGeom>
              <a:rect b="b" l="l" r="r" t="t"/>
              <a:pathLst>
                <a:path extrusionOk="0" h="68464" w="323">
                  <a:moveTo>
                    <a:pt x="157" y="0"/>
                  </a:moveTo>
                  <a:lnTo>
                    <a:pt x="0" y="68464"/>
                  </a:lnTo>
                  <a:lnTo>
                    <a:pt x="322" y="68464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rgbClr val="FFD6E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5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9"/>
          <p:cNvSpPr txBox="1"/>
          <p:nvPr>
            <p:ph idx="1" type="subTitle"/>
          </p:nvPr>
        </p:nvSpPr>
        <p:spPr>
          <a:xfrm>
            <a:off x="6429027" y="3829680"/>
            <a:ext cx="2428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10" name="Google Shape;410;p39"/>
          <p:cNvSpPr/>
          <p:nvPr/>
        </p:nvSpPr>
        <p:spPr>
          <a:xfrm>
            <a:off x="7647375" y="949600"/>
            <a:ext cx="167150" cy="167150"/>
          </a:xfrm>
          <a:custGeom>
            <a:rect b="b" l="l" r="r" t="t"/>
            <a:pathLst>
              <a:path extrusionOk="0" h="6686" w="6686">
                <a:moveTo>
                  <a:pt x="6236" y="450"/>
                </a:moveTo>
                <a:lnTo>
                  <a:pt x="6236" y="6236"/>
                </a:lnTo>
                <a:lnTo>
                  <a:pt x="450" y="6236"/>
                </a:lnTo>
                <a:lnTo>
                  <a:pt x="450" y="450"/>
                </a:lnTo>
                <a:close/>
                <a:moveTo>
                  <a:pt x="0" y="0"/>
                </a:moveTo>
                <a:lnTo>
                  <a:pt x="0" y="6686"/>
                </a:lnTo>
                <a:lnTo>
                  <a:pt x="6686" y="6686"/>
                </a:lnTo>
                <a:lnTo>
                  <a:pt x="6686" y="0"/>
                </a:lnTo>
                <a:close/>
              </a:path>
            </a:pathLst>
          </a:custGeom>
          <a:solidFill>
            <a:srgbClr val="FFD6E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9"/>
          <p:cNvSpPr/>
          <p:nvPr/>
        </p:nvSpPr>
        <p:spPr>
          <a:xfrm>
            <a:off x="8985850" y="411675"/>
            <a:ext cx="108650" cy="108650"/>
          </a:xfrm>
          <a:custGeom>
            <a:rect b="b" l="l" r="r" t="t"/>
            <a:pathLst>
              <a:path extrusionOk="0" h="4346" w="4346">
                <a:moveTo>
                  <a:pt x="4008" y="356"/>
                </a:moveTo>
                <a:lnTo>
                  <a:pt x="4008" y="4027"/>
                </a:lnTo>
                <a:lnTo>
                  <a:pt x="338" y="4027"/>
                </a:lnTo>
                <a:lnTo>
                  <a:pt x="338" y="356"/>
                </a:lnTo>
                <a:close/>
                <a:moveTo>
                  <a:pt x="1" y="1"/>
                </a:moveTo>
                <a:lnTo>
                  <a:pt x="1" y="4345"/>
                </a:lnTo>
                <a:lnTo>
                  <a:pt x="4346" y="4345"/>
                </a:lnTo>
                <a:lnTo>
                  <a:pt x="4346" y="1"/>
                </a:lnTo>
                <a:close/>
              </a:path>
            </a:pathLst>
          </a:custGeom>
          <a:solidFill>
            <a:srgbClr val="E898A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9"/>
          <p:cNvSpPr/>
          <p:nvPr/>
        </p:nvSpPr>
        <p:spPr>
          <a:xfrm>
            <a:off x="8359450" y="555875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9"/>
          <p:cNvSpPr/>
          <p:nvPr/>
        </p:nvSpPr>
        <p:spPr>
          <a:xfrm>
            <a:off x="9122100" y="734250"/>
            <a:ext cx="164350" cy="164350"/>
          </a:xfrm>
          <a:custGeom>
            <a:rect b="b" l="l" r="r" t="t"/>
            <a:pathLst>
              <a:path extrusionOk="0" h="6574" w="6574">
                <a:moveTo>
                  <a:pt x="6218" y="337"/>
                </a:moveTo>
                <a:lnTo>
                  <a:pt x="6218" y="6236"/>
                </a:lnTo>
                <a:lnTo>
                  <a:pt x="319" y="6236"/>
                </a:lnTo>
                <a:lnTo>
                  <a:pt x="319" y="337"/>
                </a:lnTo>
                <a:close/>
                <a:moveTo>
                  <a:pt x="0" y="0"/>
                </a:moveTo>
                <a:lnTo>
                  <a:pt x="0" y="6573"/>
                </a:lnTo>
                <a:lnTo>
                  <a:pt x="6555" y="6573"/>
                </a:lnTo>
                <a:lnTo>
                  <a:pt x="6573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39"/>
          <p:cNvSpPr/>
          <p:nvPr/>
        </p:nvSpPr>
        <p:spPr>
          <a:xfrm>
            <a:off x="8798600" y="108865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9"/>
          <p:cNvSpPr/>
          <p:nvPr/>
        </p:nvSpPr>
        <p:spPr>
          <a:xfrm>
            <a:off x="6099342" y="-150600"/>
            <a:ext cx="96045" cy="95462"/>
          </a:xfrm>
          <a:custGeom>
            <a:rect b="b" l="l" r="r" t="t"/>
            <a:pathLst>
              <a:path extrusionOk="0" h="3109" w="3128">
                <a:moveTo>
                  <a:pt x="2678" y="431"/>
                </a:moveTo>
                <a:lnTo>
                  <a:pt x="2678" y="2659"/>
                </a:lnTo>
                <a:lnTo>
                  <a:pt x="450" y="2659"/>
                </a:lnTo>
                <a:lnTo>
                  <a:pt x="450" y="431"/>
                </a:lnTo>
                <a:close/>
                <a:moveTo>
                  <a:pt x="0" y="0"/>
                </a:moveTo>
                <a:lnTo>
                  <a:pt x="0" y="3109"/>
                </a:lnTo>
                <a:lnTo>
                  <a:pt x="3128" y="3109"/>
                </a:lnTo>
                <a:lnTo>
                  <a:pt x="312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39"/>
          <p:cNvSpPr/>
          <p:nvPr/>
        </p:nvSpPr>
        <p:spPr>
          <a:xfrm>
            <a:off x="6702523" y="444536"/>
            <a:ext cx="95493" cy="95462"/>
          </a:xfrm>
          <a:custGeom>
            <a:rect b="b" l="l" r="r" t="t"/>
            <a:pathLst>
              <a:path extrusionOk="0" h="3109" w="3110">
                <a:moveTo>
                  <a:pt x="2678" y="450"/>
                </a:moveTo>
                <a:lnTo>
                  <a:pt x="2678" y="2678"/>
                </a:lnTo>
                <a:lnTo>
                  <a:pt x="450" y="2678"/>
                </a:lnTo>
                <a:lnTo>
                  <a:pt x="450" y="450"/>
                </a:lnTo>
                <a:close/>
                <a:moveTo>
                  <a:pt x="1" y="0"/>
                </a:moveTo>
                <a:lnTo>
                  <a:pt x="1" y="3109"/>
                </a:lnTo>
                <a:lnTo>
                  <a:pt x="3109" y="3109"/>
                </a:lnTo>
                <a:lnTo>
                  <a:pt x="3109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39"/>
          <p:cNvSpPr/>
          <p:nvPr/>
        </p:nvSpPr>
        <p:spPr>
          <a:xfrm>
            <a:off x="5904975" y="143222"/>
            <a:ext cx="82259" cy="82259"/>
          </a:xfrm>
          <a:custGeom>
            <a:rect b="b" l="l" r="r" t="t"/>
            <a:pathLst>
              <a:path extrusionOk="0" h="2679" w="2679">
                <a:moveTo>
                  <a:pt x="1" y="1"/>
                </a:moveTo>
                <a:lnTo>
                  <a:pt x="1" y="2679"/>
                </a:lnTo>
                <a:lnTo>
                  <a:pt x="2679" y="2679"/>
                </a:lnTo>
                <a:lnTo>
                  <a:pt x="2679" y="1"/>
                </a:lnTo>
                <a:close/>
              </a:path>
            </a:pathLst>
          </a:custGeom>
          <a:solidFill>
            <a:srgbClr val="00CF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39"/>
          <p:cNvSpPr/>
          <p:nvPr/>
        </p:nvSpPr>
        <p:spPr>
          <a:xfrm>
            <a:off x="285750" y="4542650"/>
            <a:ext cx="52475" cy="52450"/>
          </a:xfrm>
          <a:custGeom>
            <a:rect b="b" l="l" r="r" t="t"/>
            <a:pathLst>
              <a:path extrusionOk="0" h="2098" w="2099">
                <a:moveTo>
                  <a:pt x="1761" y="319"/>
                </a:moveTo>
                <a:lnTo>
                  <a:pt x="1761" y="1761"/>
                </a:lnTo>
                <a:lnTo>
                  <a:pt x="319" y="1761"/>
                </a:lnTo>
                <a:lnTo>
                  <a:pt x="319" y="319"/>
                </a:lnTo>
                <a:close/>
                <a:moveTo>
                  <a:pt x="1" y="0"/>
                </a:moveTo>
                <a:lnTo>
                  <a:pt x="1" y="2098"/>
                </a:lnTo>
                <a:lnTo>
                  <a:pt x="2098" y="2098"/>
                </a:lnTo>
                <a:lnTo>
                  <a:pt x="2098" y="0"/>
                </a:lnTo>
                <a:close/>
              </a:path>
            </a:pathLst>
          </a:custGeom>
          <a:solidFill>
            <a:srgbClr val="FF997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9"/>
          <p:cNvSpPr/>
          <p:nvPr/>
        </p:nvSpPr>
        <p:spPr>
          <a:xfrm>
            <a:off x="439150" y="4803400"/>
            <a:ext cx="155925" cy="156375"/>
          </a:xfrm>
          <a:custGeom>
            <a:rect b="b" l="l" r="r" t="t"/>
            <a:pathLst>
              <a:path extrusionOk="0" h="6255" w="6237">
                <a:moveTo>
                  <a:pt x="0" y="0"/>
                </a:moveTo>
                <a:lnTo>
                  <a:pt x="0" y="6255"/>
                </a:lnTo>
                <a:lnTo>
                  <a:pt x="6236" y="6255"/>
                </a:lnTo>
                <a:lnTo>
                  <a:pt x="623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9"/>
          <p:cNvSpPr txBox="1"/>
          <p:nvPr>
            <p:ph type="ctrTitle"/>
          </p:nvPr>
        </p:nvSpPr>
        <p:spPr>
          <a:xfrm>
            <a:off x="970814" y="3396800"/>
            <a:ext cx="21525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/>
        </p:txBody>
      </p:sp>
      <p:sp>
        <p:nvSpPr>
          <p:cNvPr id="421" name="Google Shape;421;p39"/>
          <p:cNvSpPr txBox="1"/>
          <p:nvPr>
            <p:ph idx="2" type="subTitle"/>
          </p:nvPr>
        </p:nvSpPr>
        <p:spPr>
          <a:xfrm>
            <a:off x="970814" y="3829680"/>
            <a:ext cx="2428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22" name="Google Shape;422;p39"/>
          <p:cNvSpPr txBox="1"/>
          <p:nvPr>
            <p:ph hasCustomPrompt="1" idx="3" type="title"/>
          </p:nvPr>
        </p:nvSpPr>
        <p:spPr>
          <a:xfrm>
            <a:off x="970814" y="2645887"/>
            <a:ext cx="1753800" cy="577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3" name="Google Shape;423;p39"/>
          <p:cNvSpPr txBox="1"/>
          <p:nvPr>
            <p:ph idx="4" type="ctrTitle"/>
          </p:nvPr>
        </p:nvSpPr>
        <p:spPr>
          <a:xfrm>
            <a:off x="3690348" y="3396800"/>
            <a:ext cx="13866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/>
        </p:txBody>
      </p:sp>
      <p:sp>
        <p:nvSpPr>
          <p:cNvPr id="424" name="Google Shape;424;p39"/>
          <p:cNvSpPr txBox="1"/>
          <p:nvPr>
            <p:ph idx="5" type="subTitle"/>
          </p:nvPr>
        </p:nvSpPr>
        <p:spPr>
          <a:xfrm>
            <a:off x="3690341" y="3829680"/>
            <a:ext cx="24282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425" name="Google Shape;425;p39"/>
          <p:cNvSpPr txBox="1"/>
          <p:nvPr>
            <p:ph hasCustomPrompt="1" idx="6" type="title"/>
          </p:nvPr>
        </p:nvSpPr>
        <p:spPr>
          <a:xfrm>
            <a:off x="3690341" y="2645887"/>
            <a:ext cx="1753800" cy="577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6" name="Google Shape;426;p39"/>
          <p:cNvSpPr txBox="1"/>
          <p:nvPr>
            <p:ph idx="7" type="ctrTitle"/>
          </p:nvPr>
        </p:nvSpPr>
        <p:spPr>
          <a:xfrm>
            <a:off x="618825" y="411675"/>
            <a:ext cx="45762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1800"/>
              <a:buNone/>
              <a:defRPr sz="1800">
                <a:solidFill>
                  <a:srgbClr val="D9D9D9"/>
                </a:solidFill>
              </a:defRPr>
            </a:lvl9pPr>
          </a:lstStyle>
          <a:p/>
        </p:txBody>
      </p:sp>
      <p:sp>
        <p:nvSpPr>
          <p:cNvPr id="427" name="Google Shape;427;p39"/>
          <p:cNvSpPr txBox="1"/>
          <p:nvPr>
            <p:ph idx="8" type="ctrTitle"/>
          </p:nvPr>
        </p:nvSpPr>
        <p:spPr>
          <a:xfrm>
            <a:off x="6428436" y="3377738"/>
            <a:ext cx="22518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/>
        </p:txBody>
      </p:sp>
      <p:sp>
        <p:nvSpPr>
          <p:cNvPr id="428" name="Google Shape;428;p39"/>
          <p:cNvSpPr txBox="1"/>
          <p:nvPr>
            <p:ph hasCustomPrompt="1" idx="9" type="title"/>
          </p:nvPr>
        </p:nvSpPr>
        <p:spPr>
          <a:xfrm>
            <a:off x="6428436" y="2645887"/>
            <a:ext cx="1753800" cy="577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Fira Sans Extra Condensed Medium"/>
              <a:buNone/>
              <a:defRPr sz="4800">
                <a:solidFill>
                  <a:srgbClr val="000000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29" name="Google Shape;429;p39"/>
          <p:cNvSpPr txBox="1"/>
          <p:nvPr>
            <p:ph idx="13" type="ctrTitle"/>
          </p:nvPr>
        </p:nvSpPr>
        <p:spPr>
          <a:xfrm>
            <a:off x="6429027" y="3396800"/>
            <a:ext cx="2251800" cy="57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2000">
                <a:solidFill>
                  <a:schemeClr val="lt1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dvent Pro SemiBold"/>
              <a:buNone/>
              <a:defRPr sz="1200">
                <a:solidFill>
                  <a:srgbClr val="000000"/>
                </a:solidFill>
                <a:latin typeface="Advent Pro SemiBold"/>
                <a:ea typeface="Advent Pro SemiBold"/>
                <a:cs typeface="Advent Pro SemiBold"/>
                <a:sym typeface="Advent Pro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TITLE_AND_BODY_1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32" name="Google Shape;432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3" name="Google Shape;433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>
  <p:cSld name="Titre et contenu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1"/>
          <p:cNvSpPr txBox="1"/>
          <p:nvPr>
            <p:ph idx="1" type="body"/>
          </p:nvPr>
        </p:nvSpPr>
        <p:spPr>
          <a:xfrm>
            <a:off x="450001" y="843558"/>
            <a:ext cx="8262600" cy="39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7190" lvl="0" marL="457200" rtl="0" algn="l">
              <a:spcBef>
                <a:spcPts val="390"/>
              </a:spcBef>
              <a:spcAft>
                <a:spcPts val="0"/>
              </a:spcAft>
              <a:buClr>
                <a:schemeClr val="dk1"/>
              </a:buClr>
              <a:buSzPts val="2340"/>
              <a:buChar char="●"/>
              <a:defRPr sz="195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■"/>
              <a:defRPr sz="1500"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○"/>
              <a:defRPr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cxnSp>
        <p:nvCxnSpPr>
          <p:cNvPr id="436" name="Google Shape;436;p41"/>
          <p:cNvCxnSpPr/>
          <p:nvPr/>
        </p:nvCxnSpPr>
        <p:spPr>
          <a:xfrm>
            <a:off x="0" y="675000"/>
            <a:ext cx="9144000" cy="0"/>
          </a:xfrm>
          <a:prstGeom prst="straightConnector1">
            <a:avLst/>
          </a:prstGeom>
          <a:noFill/>
          <a:ln cap="flat" cmpd="sng" w="28575">
            <a:solidFill>
              <a:srgbClr val="CF005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7" name="Google Shape;437;p41"/>
          <p:cNvSpPr txBox="1"/>
          <p:nvPr>
            <p:ph type="title"/>
          </p:nvPr>
        </p:nvSpPr>
        <p:spPr>
          <a:xfrm>
            <a:off x="450000" y="87474"/>
            <a:ext cx="82266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438" name="Google Shape;438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686800" y="324000"/>
            <a:ext cx="34290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1"/>
          <p:cNvSpPr/>
          <p:nvPr/>
        </p:nvSpPr>
        <p:spPr>
          <a:xfrm flipH="1">
            <a:off x="-450000" y="0"/>
            <a:ext cx="900000" cy="675000"/>
          </a:xfrm>
          <a:prstGeom prst="chord">
            <a:avLst>
              <a:gd fmla="val 5395707" name="adj1"/>
              <a:gd fmla="val 1620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41"/>
          <p:cNvSpPr txBox="1"/>
          <p:nvPr/>
        </p:nvSpPr>
        <p:spPr>
          <a:xfrm>
            <a:off x="-180528" y="33468"/>
            <a:ext cx="576000" cy="59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15</a:t>
            </a:r>
            <a:endParaRPr/>
          </a:p>
        </p:txBody>
      </p:sp>
      <p:cxnSp>
        <p:nvCxnSpPr>
          <p:cNvPr id="441" name="Google Shape;441;p41"/>
          <p:cNvCxnSpPr>
            <a:stCxn id="439" idx="2"/>
          </p:cNvCxnSpPr>
          <p:nvPr/>
        </p:nvCxnSpPr>
        <p:spPr>
          <a:xfrm>
            <a:off x="-211" y="337500"/>
            <a:ext cx="450000" cy="0"/>
          </a:xfrm>
          <a:prstGeom prst="straightConnector1">
            <a:avLst/>
          </a:prstGeom>
          <a:noFill/>
          <a:ln cap="flat" cmpd="sng" w="9525">
            <a:solidFill>
              <a:srgbClr val="F9F9F9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TITLE_AND_BODY_2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45" name="Google Shape;445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6" name="Google Shape;446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39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31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32" Type="http://schemas.openxmlformats.org/officeDocument/2006/relationships/theme" Target="../theme/theme3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94853" y="273844"/>
            <a:ext cx="83544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Century Gothic"/>
              <a:buNone/>
              <a:defRPr b="1" i="0" sz="27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pic>
        <p:nvPicPr>
          <p:cNvPr id="52" name="Google Shape;52;p13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025800" y="4844350"/>
            <a:ext cx="1951327" cy="1463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86" r:id="rId29"/>
    <p:sldLayoutId id="2147483687" r:id="rId30"/>
    <p:sldLayoutId id="2147483688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library.ucsb.edu/sites/default/files/dls-n05-2021-dr-navy.pdf" TargetMode="External"/><Relationship Id="rId4" Type="http://schemas.openxmlformats.org/officeDocument/2006/relationships/image" Target="../media/image12.png"/><Relationship Id="rId5" Type="http://schemas.openxmlformats.org/officeDocument/2006/relationships/hyperlink" Target="https://www.re3data.org/search?query=environmental%20sciences&amp;countries%5B0%5D=USA&amp;page=2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hyperlink" Target="https://doi.org/10.5281/zenodo.1475430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hyperlink" Target="https://doi.org/10.1017/eds.2022.12" TargetMode="External"/><Relationship Id="rId6" Type="http://schemas.openxmlformats.org/officeDocument/2006/relationships/image" Target="../media/image11.png"/><Relationship Id="rId7" Type="http://schemas.openxmlformats.org/officeDocument/2006/relationships/hyperlink" Target="https://doi.org/10.5061/dryad.pc866t1qd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5" Type="http://schemas.openxmlformats.org/officeDocument/2006/relationships/hyperlink" Target="https://doi.org/10.1038/s41597-022-01449-5" TargetMode="External"/><Relationship Id="rId6" Type="http://schemas.openxmlformats.org/officeDocument/2006/relationships/hyperlink" Target="https://doi.org/10.1038/s41597-022-01449-5" TargetMode="External"/><Relationship Id="rId7" Type="http://schemas.openxmlformats.org/officeDocument/2006/relationships/hyperlink" Target="http://umnlcc.cs.umn.edu/realsat/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www.library.ucsb.edu/sites/default/files/dls_n4_pids_navy.pdf" TargetMode="External"/><Relationship Id="rId4" Type="http://schemas.openxmlformats.org/officeDocument/2006/relationships/image" Target="../media/image13.png"/><Relationship Id="rId5" Type="http://schemas.openxmlformats.org/officeDocument/2006/relationships/hyperlink" Target="https://docs.github.com/en/repositories/archiving-a-github-repository/referencing-and-citing-conte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4"/>
          <p:cNvSpPr txBox="1"/>
          <p:nvPr>
            <p:ph type="ctrTitle"/>
          </p:nvPr>
        </p:nvSpPr>
        <p:spPr>
          <a:xfrm>
            <a:off x="1801300" y="1812400"/>
            <a:ext cx="6284400" cy="7311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CFCFC"/>
                </a:solidFill>
              </a:rPr>
              <a:t>Data Publication</a:t>
            </a:r>
            <a:endParaRPr sz="4300">
              <a:solidFill>
                <a:srgbClr val="FCFCFC"/>
              </a:solidFill>
            </a:endParaRPr>
          </a:p>
        </p:txBody>
      </p:sp>
      <p:sp>
        <p:nvSpPr>
          <p:cNvPr id="452" name="Google Shape;452;p44"/>
          <p:cNvSpPr txBox="1"/>
          <p:nvPr/>
        </p:nvSpPr>
        <p:spPr>
          <a:xfrm>
            <a:off x="4289450" y="3754650"/>
            <a:ext cx="4469100" cy="7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36575" lIns="64000" spcFirstLastPara="1" rIns="64000" wrap="square" tIns="365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Renata Curty &amp; Greg Janée</a:t>
            </a:r>
            <a:endParaRPr sz="1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EBC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Research Data Services, UCSB Library</a:t>
            </a:r>
            <a:endParaRPr sz="1300">
              <a:solidFill>
                <a:srgbClr val="FEBC1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EBC1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rds@library.ucsb.edu</a:t>
            </a:r>
            <a:endParaRPr sz="1300">
              <a:solidFill>
                <a:srgbClr val="FEBC1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3" name="Google Shape;453;p44"/>
          <p:cNvSpPr txBox="1"/>
          <p:nvPr/>
        </p:nvSpPr>
        <p:spPr>
          <a:xfrm>
            <a:off x="200025" y="247650"/>
            <a:ext cx="71169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EBC11"/>
                </a:solidFill>
                <a:latin typeface="Nunito Sans"/>
                <a:ea typeface="Nunito Sans"/>
                <a:cs typeface="Nunito Sans"/>
                <a:sym typeface="Nunito Sans"/>
              </a:rPr>
              <a:t>EDS213 - Databases &amp; Data Management</a:t>
            </a:r>
            <a:endParaRPr b="1" sz="1500">
              <a:solidFill>
                <a:srgbClr val="FEBC1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EBC11"/>
                </a:solidFill>
                <a:latin typeface="Nunito Sans"/>
                <a:ea typeface="Nunito Sans"/>
                <a:cs typeface="Nunito Sans"/>
                <a:sym typeface="Nunito Sans"/>
              </a:rPr>
              <a:t>Week 10</a:t>
            </a:r>
            <a:endParaRPr b="1" sz="1500">
              <a:solidFill>
                <a:srgbClr val="FEBC1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rgbClr val="F1C23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5"/>
          <p:cNvSpPr txBox="1"/>
          <p:nvPr/>
        </p:nvSpPr>
        <p:spPr>
          <a:xfrm>
            <a:off x="366650" y="1211250"/>
            <a:ext cx="8178000" cy="25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228600" spcFirstLastPara="1" rIns="91425" wrap="square" tIns="91425">
            <a:sp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Char char="●"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Understand the importance of publishing research data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venir"/>
              <a:buChar char="●"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Identify and select appropriate approaches to data publication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400"/>
              <a:buFont typeface="Avenir"/>
              <a:buChar char="●"/>
            </a:pPr>
            <a:r>
              <a:rPr lang="en" sz="2400">
                <a:solidFill>
                  <a:schemeClr val="dk1"/>
                </a:solidFill>
                <a:highlight>
                  <a:schemeClr val="lt1"/>
                </a:highlight>
                <a:latin typeface="Avenir"/>
                <a:ea typeface="Avenir"/>
                <a:cs typeface="Avenir"/>
                <a:sym typeface="Avenir"/>
              </a:rPr>
              <a:t>Explain the role of persistent identifiers</a:t>
            </a:r>
            <a:endParaRPr sz="2400">
              <a:solidFill>
                <a:schemeClr val="dk1"/>
              </a:solidFill>
              <a:highlight>
                <a:schemeClr val="lt1"/>
              </a:highlight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59" name="Google Shape;459;p45"/>
          <p:cNvSpPr txBox="1"/>
          <p:nvPr/>
        </p:nvSpPr>
        <p:spPr>
          <a:xfrm>
            <a:off x="366650" y="327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Learning Objectives</a:t>
            </a:r>
            <a:endParaRPr b="1" sz="34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6"/>
          <p:cNvSpPr txBox="1"/>
          <p:nvPr/>
        </p:nvSpPr>
        <p:spPr>
          <a:xfrm>
            <a:off x="366650" y="327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Publishing Data?</a:t>
            </a:r>
            <a:endParaRPr b="1" sz="34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5" name="Google Shape;46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7525" y="1066475"/>
            <a:ext cx="3287350" cy="328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6"/>
          <p:cNvSpPr txBox="1"/>
          <p:nvPr/>
        </p:nvSpPr>
        <p:spPr>
          <a:xfrm>
            <a:off x="4805600" y="3910350"/>
            <a:ext cx="2691600" cy="631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Avenir"/>
                <a:ea typeface="Avenir"/>
                <a:cs typeface="Avenir"/>
                <a:sym typeface="Avenir"/>
              </a:rPr>
              <a:t>Accountability!</a:t>
            </a:r>
            <a:endParaRPr sz="29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7" name="Google Shape;467;p46"/>
          <p:cNvSpPr txBox="1"/>
          <p:nvPr/>
        </p:nvSpPr>
        <p:spPr>
          <a:xfrm>
            <a:off x="4805600" y="2261800"/>
            <a:ext cx="192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Conditional Funding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8" name="Google Shape;468;p46"/>
          <p:cNvSpPr txBox="1"/>
          <p:nvPr/>
        </p:nvSpPr>
        <p:spPr>
          <a:xfrm>
            <a:off x="945500" y="1361450"/>
            <a:ext cx="151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Citation Counts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9" name="Google Shape;469;p46"/>
          <p:cNvSpPr txBox="1"/>
          <p:nvPr/>
        </p:nvSpPr>
        <p:spPr>
          <a:xfrm>
            <a:off x="4805600" y="3042700"/>
            <a:ext cx="21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Conditional Publication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0" name="Google Shape;470;p46"/>
          <p:cNvSpPr txBox="1"/>
          <p:nvPr/>
        </p:nvSpPr>
        <p:spPr>
          <a:xfrm>
            <a:off x="1001875" y="1861600"/>
            <a:ext cx="87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Prestige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1" name="Google Shape;471;p46"/>
          <p:cNvSpPr txBox="1"/>
          <p:nvPr/>
        </p:nvSpPr>
        <p:spPr>
          <a:xfrm>
            <a:off x="731525" y="3042700"/>
            <a:ext cx="875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Visibility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2" name="Google Shape;472;p46"/>
          <p:cNvSpPr txBox="1"/>
          <p:nvPr/>
        </p:nvSpPr>
        <p:spPr>
          <a:xfrm>
            <a:off x="663650" y="3633850"/>
            <a:ext cx="1719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New Partnerships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73" name="Google Shape;473;p46"/>
          <p:cNvSpPr txBox="1"/>
          <p:nvPr/>
        </p:nvSpPr>
        <p:spPr>
          <a:xfrm>
            <a:off x="550950" y="2451550"/>
            <a:ext cx="111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venir"/>
                <a:ea typeface="Avenir"/>
                <a:cs typeface="Avenir"/>
                <a:sym typeface="Avenir"/>
              </a:rPr>
              <a:t>Promotion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7"/>
          <p:cNvSpPr txBox="1"/>
          <p:nvPr/>
        </p:nvSpPr>
        <p:spPr>
          <a:xfrm>
            <a:off x="366650" y="327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any data!</a:t>
            </a:r>
            <a:endParaRPr b="1" sz="34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9" name="Google Shape;479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9423" y="184125"/>
            <a:ext cx="3414973" cy="4553324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7"/>
          <p:cNvSpPr txBox="1"/>
          <p:nvPr/>
        </p:nvSpPr>
        <p:spPr>
          <a:xfrm>
            <a:off x="452325" y="1087775"/>
            <a:ext cx="4636200" cy="38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venir"/>
                <a:ea typeface="Avenir"/>
                <a:cs typeface="Avenir"/>
                <a:sym typeface="Avenir"/>
              </a:rPr>
              <a:t>FAIR!</a:t>
            </a:r>
            <a:endParaRPr b="1" sz="24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" sz="2100">
                <a:latin typeface="Avenir"/>
                <a:ea typeface="Avenir"/>
                <a:cs typeface="Avenir"/>
                <a:sym typeface="Avenir"/>
              </a:rPr>
              <a:t>Well-documented (README + metadata)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" sz="2100">
                <a:latin typeface="Avenir"/>
                <a:ea typeface="Avenir"/>
                <a:cs typeface="Avenir"/>
                <a:sym typeface="Avenir"/>
              </a:rPr>
              <a:t>Open format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" sz="2100">
                <a:latin typeface="Avenir"/>
                <a:ea typeface="Avenir"/>
                <a:cs typeface="Avenir"/>
                <a:sym typeface="Avenir"/>
              </a:rPr>
              <a:t>With link to the code if any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" sz="2100">
                <a:latin typeface="Avenir"/>
                <a:ea typeface="Avenir"/>
                <a:cs typeface="Avenir"/>
                <a:sym typeface="Avenir"/>
              </a:rPr>
              <a:t>With a explicit license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indent="-361950" lvl="0" marL="457200" rtl="0" algn="l">
              <a:spcBef>
                <a:spcPts val="1000"/>
              </a:spcBef>
              <a:spcAft>
                <a:spcPts val="0"/>
              </a:spcAft>
              <a:buSzPts val="2100"/>
              <a:buFont typeface="Avenir"/>
              <a:buChar char="●"/>
            </a:pPr>
            <a:r>
              <a:rPr lang="en" sz="2100">
                <a:latin typeface="Avenir"/>
                <a:ea typeface="Avenir"/>
                <a:cs typeface="Avenir"/>
                <a:sym typeface="Avenir"/>
              </a:rPr>
              <a:t>With a persistent identifier</a:t>
            </a:r>
            <a:endParaRPr sz="2100">
              <a:latin typeface="Avenir"/>
              <a:ea typeface="Avenir"/>
              <a:cs typeface="Avenir"/>
              <a:sym typeface="Aveni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8"/>
          <p:cNvSpPr txBox="1"/>
          <p:nvPr/>
        </p:nvSpPr>
        <p:spPr>
          <a:xfrm>
            <a:off x="399750" y="9100"/>
            <a:ext cx="461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Publishing your Data</a:t>
            </a:r>
            <a:endParaRPr b="1" sz="3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48"/>
          <p:cNvSpPr txBox="1"/>
          <p:nvPr/>
        </p:nvSpPr>
        <p:spPr>
          <a:xfrm>
            <a:off x="399750" y="776950"/>
            <a:ext cx="5225700" cy="35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00">
                <a:latin typeface="Avenir"/>
                <a:ea typeface="Avenir"/>
                <a:cs typeface="Avenir"/>
                <a:sym typeface="Avenir"/>
              </a:rPr>
              <a:t>Why a Data Repository?</a:t>
            </a:r>
            <a:endParaRPr b="1" i="1" sz="1800"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You can’t lose data that’s in a public data repository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Public data repositories support understanding, reanalysis and reuse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Public data repositories facilitate discovery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" sz="18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Public data demonstrates rigor</a:t>
            </a:r>
            <a:endParaRPr sz="180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18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Avenir"/>
              <a:buChar char="●"/>
            </a:pPr>
            <a:r>
              <a:rPr lang="en" sz="170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Research with data in public data repositories attracts more citations</a:t>
            </a:r>
            <a:endParaRPr b="1" sz="180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87" name="Google Shape;487;p48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2025" y="214600"/>
            <a:ext cx="3340750" cy="4454323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8"/>
          <p:cNvSpPr txBox="1"/>
          <p:nvPr/>
        </p:nvSpPr>
        <p:spPr>
          <a:xfrm>
            <a:off x="526575" y="4519475"/>
            <a:ext cx="4394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Disciplinary repo examples (US). </a:t>
            </a:r>
            <a:endParaRPr sz="10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49"/>
          <p:cNvSpPr txBox="1"/>
          <p:nvPr/>
        </p:nvSpPr>
        <p:spPr>
          <a:xfrm>
            <a:off x="399750" y="9100"/>
            <a:ext cx="461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4" name="Google Shape;494;p49"/>
          <p:cNvPicPr preferRelativeResize="0"/>
          <p:nvPr/>
        </p:nvPicPr>
        <p:blipFill rotWithShape="1">
          <a:blip r:embed="rId3">
            <a:alphaModFix/>
          </a:blip>
          <a:srcRect b="1066" l="0" r="0" t="1057"/>
          <a:stretch/>
        </p:blipFill>
        <p:spPr>
          <a:xfrm>
            <a:off x="2471400" y="128825"/>
            <a:ext cx="5398424" cy="41252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95" name="Google Shape;495;p49"/>
          <p:cNvSpPr txBox="1"/>
          <p:nvPr/>
        </p:nvSpPr>
        <p:spPr>
          <a:xfrm>
            <a:off x="224675" y="4483200"/>
            <a:ext cx="6798300" cy="6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Enabling FAIR Data Community, Ruth Duerr, Danie Kinkade, Michael Witt, &amp; Lynn Yarmey. (2018). </a:t>
            </a:r>
            <a:r>
              <a:rPr b="1" lang="en" sz="1050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Data Repository Selection Decision Tree for Researchers in the Earth, Space, and Environmental Sciences.</a:t>
            </a:r>
            <a:r>
              <a:rPr lang="en" sz="1050">
                <a:solidFill>
                  <a:srgbClr val="333333"/>
                </a:solidFill>
                <a:latin typeface="Avenir"/>
                <a:ea typeface="Avenir"/>
                <a:cs typeface="Avenir"/>
                <a:sym typeface="Avenir"/>
              </a:rPr>
              <a:t> Zenodo. </a:t>
            </a:r>
            <a:r>
              <a:rPr lang="en" sz="105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4"/>
              </a:rPr>
              <a:t>https://doi.org/10.5281/zenodo.1475430</a:t>
            </a:r>
            <a:endParaRPr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96" name="Google Shape;496;p49"/>
          <p:cNvSpPr txBox="1"/>
          <p:nvPr/>
        </p:nvSpPr>
        <p:spPr>
          <a:xfrm>
            <a:off x="224675" y="1048050"/>
            <a:ext cx="17898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Decision Tree for</a:t>
            </a:r>
            <a:endParaRPr b="1" sz="29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ES&amp;ES</a:t>
            </a:r>
            <a:endParaRPr b="1" sz="29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50"/>
          <p:cNvSpPr txBox="1"/>
          <p:nvPr/>
        </p:nvSpPr>
        <p:spPr>
          <a:xfrm>
            <a:off x="399750" y="9100"/>
            <a:ext cx="461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Data Papers</a:t>
            </a:r>
            <a:endParaRPr b="1" sz="3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2" name="Google Shape;50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35087">
            <a:off x="7572989" y="29872"/>
            <a:ext cx="1546193" cy="1293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025" y="630575"/>
            <a:ext cx="3236478" cy="41368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4" name="Google Shape;504;p50"/>
          <p:cNvSpPr txBox="1"/>
          <p:nvPr/>
        </p:nvSpPr>
        <p:spPr>
          <a:xfrm>
            <a:off x="399750" y="4767475"/>
            <a:ext cx="38799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 https://doi.org/10.1017/eds.2022.12</a:t>
            </a:r>
            <a:endParaRPr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505" name="Google Shape;50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6700" y="1619275"/>
            <a:ext cx="3821553" cy="26105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06" name="Google Shape;506;p50"/>
          <p:cNvSpPr txBox="1"/>
          <p:nvPr/>
        </p:nvSpPr>
        <p:spPr>
          <a:xfrm>
            <a:off x="4279650" y="4375800"/>
            <a:ext cx="3738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https://doi.org/10.5061/dryad.pc866t1qd</a:t>
            </a:r>
            <a:endParaRPr sz="105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07" name="Google Shape;507;p50"/>
          <p:cNvSpPr/>
          <p:nvPr/>
        </p:nvSpPr>
        <p:spPr>
          <a:xfrm>
            <a:off x="3908400" y="331600"/>
            <a:ext cx="2028900" cy="904800"/>
          </a:xfrm>
          <a:prstGeom prst="wedgeRoundRectCallout">
            <a:avLst>
              <a:gd fmla="val -6755" name="adj1"/>
              <a:gd fmla="val 50000" name="adj2"/>
              <a:gd fmla="val 0" name="adj3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Avenir"/>
                <a:ea typeface="Avenir"/>
                <a:cs typeface="Avenir"/>
                <a:sym typeface="Avenir"/>
              </a:rPr>
              <a:t>Cross-referenced, using persistent identifiers.</a:t>
            </a:r>
            <a:endParaRPr sz="13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51"/>
          <p:cNvSpPr txBox="1"/>
          <p:nvPr/>
        </p:nvSpPr>
        <p:spPr>
          <a:xfrm>
            <a:off x="400300" y="1442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rgbClr val="004B83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Another example</a:t>
            </a:r>
            <a:endParaRPr b="1" sz="3400">
              <a:solidFill>
                <a:srgbClr val="004B8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3" name="Google Shape;513;p51"/>
          <p:cNvPicPr preferRelativeResize="0"/>
          <p:nvPr/>
        </p:nvPicPr>
        <p:blipFill rotWithShape="1">
          <a:blip r:embed="rId3">
            <a:alphaModFix/>
          </a:blip>
          <a:srcRect b="0" l="0" r="37292" t="0"/>
          <a:stretch/>
        </p:blipFill>
        <p:spPr>
          <a:xfrm>
            <a:off x="476500" y="900150"/>
            <a:ext cx="3696024" cy="39385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514" name="Google Shape;51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3100" y="1745650"/>
            <a:ext cx="4244372" cy="23107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515" name="Google Shape;515;p51">
            <a:hlinkClick r:id="rId5"/>
          </p:cNvPr>
          <p:cNvSpPr txBox="1"/>
          <p:nvPr/>
        </p:nvSpPr>
        <p:spPr>
          <a:xfrm>
            <a:off x="380475" y="4838700"/>
            <a:ext cx="3696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6"/>
              </a:rPr>
              <a:t>https://doi.org/10.1038/s41597-022-01449-5</a:t>
            </a:r>
            <a:endParaRPr sz="100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16" name="Google Shape;516;p51"/>
          <p:cNvSpPr txBox="1"/>
          <p:nvPr/>
        </p:nvSpPr>
        <p:spPr>
          <a:xfrm>
            <a:off x="4463100" y="41289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7"/>
              </a:rPr>
              <a:t>http://umnlcc.cs.umn.edu/realsat/</a:t>
            </a:r>
            <a:endParaRPr sz="12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52"/>
          <p:cNvSpPr txBox="1"/>
          <p:nvPr/>
        </p:nvSpPr>
        <p:spPr>
          <a:xfrm>
            <a:off x="399750" y="9100"/>
            <a:ext cx="46179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Persistent Identifiers</a:t>
            </a:r>
            <a:endParaRPr b="1" sz="3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22" name="Google Shape;522;p52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60775" y="382625"/>
            <a:ext cx="3283676" cy="437825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52"/>
          <p:cNvSpPr txBox="1"/>
          <p:nvPr/>
        </p:nvSpPr>
        <p:spPr>
          <a:xfrm>
            <a:off x="494825" y="742875"/>
            <a:ext cx="4988100" cy="43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Most repositories will mint a PId to datasets!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Most journals will mint a PId for papers!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Some repos such as Zenodo and Figshare also create PIds for a variety of other scholarly digital objects (slides, images, code/software)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Avenir"/>
              <a:buChar char="●"/>
            </a:pPr>
            <a:r>
              <a:rPr lang="en" sz="2000">
                <a:latin typeface="Avenir"/>
                <a:ea typeface="Avenir"/>
                <a:cs typeface="Avenir"/>
                <a:sym typeface="Avenir"/>
              </a:rPr>
              <a:t>Released repos on GitHub are assigned a DOI via a Zenodo integration (</a:t>
            </a:r>
            <a:r>
              <a:rPr lang="en" sz="2000" u="sng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5"/>
              </a:rPr>
              <a:t>See</a:t>
            </a:r>
            <a:r>
              <a:rPr lang="en" sz="2000">
                <a:latin typeface="Avenir"/>
                <a:ea typeface="Avenir"/>
                <a:cs typeface="Avenir"/>
                <a:sym typeface="Avenir"/>
              </a:rPr>
              <a:t>)</a:t>
            </a:r>
            <a:endParaRPr sz="2000">
              <a:latin typeface="Avenir"/>
              <a:ea typeface="Avenir"/>
              <a:cs typeface="Avenir"/>
              <a:sym typeface="Avenir"/>
            </a:endParaRPr>
          </a:p>
          <a:p>
            <a:pPr indent="0" lvl="0" marL="9144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UC Santa Barbara Theme">
  <a:themeElements>
    <a:clrScheme name="UC Santa Barbara">
      <a:dk1>
        <a:srgbClr val="000000"/>
      </a:dk1>
      <a:lt1>
        <a:srgbClr val="FFFFFF"/>
      </a:lt1>
      <a:dk2>
        <a:srgbClr val="003660"/>
      </a:dk2>
      <a:lt2>
        <a:srgbClr val="FEBC11"/>
      </a:lt2>
      <a:accent1>
        <a:srgbClr val="04859B"/>
      </a:accent1>
      <a:accent2>
        <a:srgbClr val="798D38"/>
      </a:accent2>
      <a:accent3>
        <a:srgbClr val="0BA89A"/>
      </a:accent3>
      <a:accent4>
        <a:srgbClr val="EF5645"/>
      </a:accent4>
      <a:accent5>
        <a:srgbClr val="9CBEBE"/>
      </a:accent5>
      <a:accent6>
        <a:srgbClr val="DCD6CC"/>
      </a:accent6>
      <a:hlink>
        <a:srgbClr val="07518C"/>
      </a:hlink>
      <a:folHlink>
        <a:srgbClr val="A1AFB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