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8" r:id="rId1"/>
    <p:sldMasterId id="2147483689"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9144000" cy="5143500" type="screen16x9"/>
  <p:notesSz cx="6858000" cy="9144000"/>
  <p:embeddedFontLst>
    <p:embeddedFont>
      <p:font typeface="Advent Pro SemiBold" pitchFamily="2" charset="77"/>
      <p:regular r:id="rId33"/>
      <p:bold r:id="rId34"/>
      <p:italic r:id="rId35"/>
      <p:boldItalic r:id="rId36"/>
    </p:embeddedFont>
    <p:embeddedFont>
      <p:font typeface="Anton" pitchFamily="2" charset="77"/>
      <p:regular r:id="rId37"/>
    </p:embeddedFont>
    <p:embeddedFont>
      <p:font typeface="Century Gothic" panose="020B0502020202020204" pitchFamily="34" charset="0"/>
      <p:regular r:id="rId38"/>
      <p:bold r:id="rId39"/>
      <p:italic r:id="rId40"/>
      <p:boldItalic r:id="rId41"/>
    </p:embeddedFont>
    <p:embeddedFont>
      <p:font typeface="Fira Sans Condensed Medium" panose="020B0603050000020004" pitchFamily="34" charset="0"/>
      <p:regular r:id="rId42"/>
      <p:bold r:id="rId43"/>
      <p:italic r:id="rId44"/>
      <p:boldItalic r:id="rId45"/>
    </p:embeddedFont>
    <p:embeddedFont>
      <p:font typeface="Fira Sans Extra Condensed Medium" panose="020B0603050000020004" pitchFamily="34" charset="0"/>
      <p:regular r:id="rId46"/>
      <p:bold r:id="rId47"/>
      <p:italic r:id="rId48"/>
      <p:boldItalic r:id="rId49"/>
    </p:embeddedFont>
    <p:embeddedFont>
      <p:font typeface="Lobster"/>
      <p:regular r:id="rId50"/>
    </p:embeddedFont>
    <p:embeddedFont>
      <p:font typeface="Nunito Sans" pitchFamily="2" charset="77"/>
      <p:regular r:id="rId51"/>
      <p:bold r:id="rId52"/>
      <p:italic r:id="rId53"/>
      <p:boldItalic r:id="rId54"/>
    </p:embeddedFont>
    <p:embeddedFont>
      <p:font typeface="Pacifico" pitchFamily="2" charset="77"/>
      <p:regular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p:cViewPr varScale="1">
        <p:scale>
          <a:sx n="141" d="100"/>
          <a:sy n="141" d="100"/>
        </p:scale>
        <p:origin x="8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071f39964c_0_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g2071f39964c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26b4ab0d6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26b4ab0d6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26b4ab0d60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26b4ab0d60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26b4ab0d60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26b4ab0d60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26b4ab0d60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26b4ab0d60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26b4ab0d60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26b4ab0d60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26b625243f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26b625243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26b4ab0d60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26b4ab0d6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26b4ab0d60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26b4ab0d60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4e60faa256_0_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4e60faa256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26b4ab0d60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226b4ab0d60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47c6b45df2_0_9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47c6b45df2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26b4ab0d60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26b4ab0d60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26b4ab0d60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26b4ab0d60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26b4ab0d60_0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26b4ab0d60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26b4ab0d60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226b4ab0d60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47c6b45df2_0_2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47c6b45df2_0_2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26b4ab0d60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226b4ab0d60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26b625243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26b625243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26b625243f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226b625243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4e397043d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4e397043d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26b625243f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26b625243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26b4ab0d60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26b4ab0d60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4d82bc3ae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4d82bc3a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26b4ab0d6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26b4ab0d6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26b4ab0d60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26b4ab0d6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26b4ab0d60_0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26b4ab0d60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26b4ab0d60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26b4ab0d6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26b4ab0d60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26b4ab0d6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53"/>
        <p:cNvGrpSpPr/>
        <p:nvPr/>
      </p:nvGrpSpPr>
      <p:grpSpPr>
        <a:xfrm>
          <a:off x="0" y="0"/>
          <a:ext cx="0" cy="0"/>
          <a:chOff x="0" y="0"/>
          <a:chExt cx="0" cy="0"/>
        </a:xfrm>
      </p:grpSpPr>
      <p:sp>
        <p:nvSpPr>
          <p:cNvPr id="54" name="Google Shape;54;p14"/>
          <p:cNvSpPr/>
          <p:nvPr/>
        </p:nvSpPr>
        <p:spPr>
          <a:xfrm>
            <a:off x="0" y="4218710"/>
            <a:ext cx="9144000" cy="9249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55" name="Google Shape;55;p14"/>
          <p:cNvSpPr txBox="1">
            <a:spLocks noGrp="1"/>
          </p:cNvSpPr>
          <p:nvPr>
            <p:ph type="ctrTitle"/>
          </p:nvPr>
        </p:nvSpPr>
        <p:spPr>
          <a:xfrm>
            <a:off x="317809" y="1154296"/>
            <a:ext cx="8452200" cy="692100"/>
          </a:xfrm>
          <a:prstGeom prst="rect">
            <a:avLst/>
          </a:prstGeom>
          <a:noFill/>
          <a:ln>
            <a:noFill/>
          </a:ln>
        </p:spPr>
        <p:txBody>
          <a:bodyPr spcFirstLastPara="1" wrap="square" lIns="68575" tIns="34275" rIns="68575" bIns="34275" anchor="b" anchorCtr="0">
            <a:sp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6" name="Google Shape;56;p14"/>
          <p:cNvSpPr txBox="1">
            <a:spLocks noGrp="1"/>
          </p:cNvSpPr>
          <p:nvPr>
            <p:ph type="subTitle" idx="1"/>
          </p:nvPr>
        </p:nvSpPr>
        <p:spPr>
          <a:xfrm>
            <a:off x="394000" y="1887525"/>
            <a:ext cx="8452200" cy="393900"/>
          </a:xfrm>
          <a:prstGeom prst="rect">
            <a:avLst/>
          </a:prstGeom>
          <a:noFill/>
          <a:ln>
            <a:noFill/>
          </a:ln>
        </p:spPr>
        <p:txBody>
          <a:bodyPr spcFirstLastPara="1" wrap="square" lIns="0" tIns="0" rIns="0" bIns="0" anchor="t" anchorCtr="0">
            <a:spAutoFit/>
          </a:bodyPr>
          <a:lstStyle>
            <a:lvl1pPr marR="0" lvl="0" algn="l" rtl="0">
              <a:lnSpc>
                <a:spcPct val="90000"/>
              </a:lnSpc>
              <a:spcBef>
                <a:spcPts val="800"/>
              </a:spcBef>
              <a:spcAft>
                <a:spcPts val="0"/>
              </a:spcAft>
              <a:buClr>
                <a:schemeClr val="accent1"/>
              </a:buClr>
              <a:buSzPts val="2100"/>
              <a:buFont typeface="Arial"/>
              <a:buNone/>
              <a:defRPr sz="2100" b="0" i="0" u="none" strike="noStrike" cap="none">
                <a:solidFill>
                  <a:schemeClr val="lt1"/>
                </a:solidFill>
                <a:latin typeface="Century Gothic"/>
                <a:ea typeface="Century Gothic"/>
                <a:cs typeface="Century Gothic"/>
                <a:sym typeface="Century Gothic"/>
              </a:defRPr>
            </a:lvl1pPr>
            <a:lvl2pPr marR="0" lvl="1" algn="ctr" rtl="0">
              <a:lnSpc>
                <a:spcPct val="90000"/>
              </a:lnSpc>
              <a:spcBef>
                <a:spcPts val="400"/>
              </a:spcBef>
              <a:spcAft>
                <a:spcPts val="0"/>
              </a:spcAft>
              <a:buClr>
                <a:schemeClr val="accent1"/>
              </a:buClr>
              <a:buSzPts val="1500"/>
              <a:buFont typeface="Arial"/>
              <a:buNone/>
              <a:defRPr sz="1500" b="0" i="0" u="none" strike="noStrike" cap="none">
                <a:solidFill>
                  <a:schemeClr val="dk1"/>
                </a:solidFill>
                <a:latin typeface="Century Gothic"/>
                <a:ea typeface="Century Gothic"/>
                <a:cs typeface="Century Gothic"/>
                <a:sym typeface="Century Gothic"/>
              </a:defRPr>
            </a:lvl2pPr>
            <a:lvl3pPr marR="0" lvl="2" algn="ctr" rtl="0">
              <a:lnSpc>
                <a:spcPct val="90000"/>
              </a:lnSpc>
              <a:spcBef>
                <a:spcPts val="400"/>
              </a:spcBef>
              <a:spcAft>
                <a:spcPts val="0"/>
              </a:spcAft>
              <a:buClr>
                <a:schemeClr val="accent1"/>
              </a:buClr>
              <a:buSzPts val="1400"/>
              <a:buFont typeface="Arial"/>
              <a:buNone/>
              <a:defRPr sz="1400" b="0" i="0" u="none" strike="noStrike" cap="none">
                <a:solidFill>
                  <a:schemeClr val="dk1"/>
                </a:solidFill>
                <a:latin typeface="Century Gothic"/>
                <a:ea typeface="Century Gothic"/>
                <a:cs typeface="Century Gothic"/>
                <a:sym typeface="Century Gothic"/>
              </a:defRPr>
            </a:lvl3pPr>
            <a:lvl4pPr marR="0" lvl="3" algn="ctr" rtl="0">
              <a:lnSpc>
                <a:spcPct val="90000"/>
              </a:lnSpc>
              <a:spcBef>
                <a:spcPts val="400"/>
              </a:spcBef>
              <a:spcAft>
                <a:spcPts val="0"/>
              </a:spcAft>
              <a:buClr>
                <a:schemeClr val="accent1"/>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400"/>
              </a:spcBef>
              <a:spcAft>
                <a:spcPts val="0"/>
              </a:spcAft>
              <a:buClr>
                <a:schemeClr val="accent1"/>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pic>
        <p:nvPicPr>
          <p:cNvPr id="57" name="Google Shape;57;p14"/>
          <p:cNvPicPr preferRelativeResize="0"/>
          <p:nvPr/>
        </p:nvPicPr>
        <p:blipFill rotWithShape="1">
          <a:blip r:embed="rId2">
            <a:alphaModFix/>
          </a:blip>
          <a:srcRect/>
          <a:stretch/>
        </p:blipFill>
        <p:spPr>
          <a:xfrm>
            <a:off x="7050024" y="4841748"/>
            <a:ext cx="1932469" cy="14376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32">
          <p15:clr>
            <a:srgbClr val="FBAE40"/>
          </p15:clr>
        </p15:guide>
        <p15:guide id="2"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list" type="obj">
  <p:cSld name="OBJEC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0" name="Google Shape;60;p15"/>
          <p:cNvSpPr txBox="1">
            <a:spLocks noGrp="1"/>
          </p:cNvSpPr>
          <p:nvPr>
            <p:ph type="body" idx="1"/>
          </p:nvPr>
        </p:nvSpPr>
        <p:spPr>
          <a:xfrm>
            <a:off x="531050" y="1023175"/>
            <a:ext cx="7161000" cy="32025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61" name="Google Shape;61;p15"/>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1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 type="twoObj">
  <p:cSld name="TWO_OBJECT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4" name="Google Shape;64;p16"/>
          <p:cNvSpPr txBox="1"/>
          <p:nvPr/>
        </p:nvSpPr>
        <p:spPr>
          <a:xfrm>
            <a:off x="4472325" y="1162300"/>
            <a:ext cx="3344100" cy="30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16"/>
          <p:cNvSpPr txBox="1">
            <a:spLocks noGrp="1"/>
          </p:cNvSpPr>
          <p:nvPr>
            <p:ph type="body" idx="1"/>
          </p:nvPr>
        </p:nvSpPr>
        <p:spPr>
          <a:xfrm>
            <a:off x="531050" y="1023175"/>
            <a:ext cx="3493200" cy="32025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66" name="Google Shape;66;p16"/>
          <p:cNvSpPr txBox="1">
            <a:spLocks noGrp="1"/>
          </p:cNvSpPr>
          <p:nvPr>
            <p:ph type="body" idx="2"/>
          </p:nvPr>
        </p:nvSpPr>
        <p:spPr>
          <a:xfrm>
            <a:off x="4397775" y="1023175"/>
            <a:ext cx="3493200" cy="32025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67" name="Google Shape;67;p16"/>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 horizontal image">
  <p:cSld name="Two Content Blocks + Picture">
    <p:spTree>
      <p:nvGrpSpPr>
        <p:cNvPr id="1" name="Shape 68"/>
        <p:cNvGrpSpPr/>
        <p:nvPr/>
      </p:nvGrpSpPr>
      <p:grpSpPr>
        <a:xfrm>
          <a:off x="0" y="0"/>
          <a:ext cx="0" cy="0"/>
          <a:chOff x="0" y="0"/>
          <a:chExt cx="0" cy="0"/>
        </a:xfrm>
      </p:grpSpPr>
      <p:sp>
        <p:nvSpPr>
          <p:cNvPr id="69" name="Google Shape;69;p17"/>
          <p:cNvSpPr txBox="1"/>
          <p:nvPr/>
        </p:nvSpPr>
        <p:spPr>
          <a:xfrm>
            <a:off x="718800" y="1024875"/>
            <a:ext cx="7750200" cy="10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latin typeface="Avenir"/>
              <a:ea typeface="Avenir"/>
              <a:cs typeface="Avenir"/>
              <a:sym typeface="Avenir"/>
            </a:endParaRPr>
          </a:p>
        </p:txBody>
      </p:sp>
      <p:sp>
        <p:nvSpPr>
          <p:cNvPr id="70" name="Google Shape;70;p17"/>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1" name="Google Shape;71;p17"/>
          <p:cNvSpPr txBox="1">
            <a:spLocks noGrp="1"/>
          </p:cNvSpPr>
          <p:nvPr>
            <p:ph type="subTitle" idx="1"/>
          </p:nvPr>
        </p:nvSpPr>
        <p:spPr>
          <a:xfrm>
            <a:off x="534700" y="9182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72" name="Google Shape;72;p17"/>
          <p:cNvSpPr txBox="1">
            <a:spLocks noGrp="1"/>
          </p:cNvSpPr>
          <p:nvPr>
            <p:ph type="body" idx="2"/>
          </p:nvPr>
        </p:nvSpPr>
        <p:spPr>
          <a:xfrm>
            <a:off x="531050" y="1395225"/>
            <a:ext cx="81630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73" name="Google Shape;73;p17"/>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Row list + image">
  <p:cSld name="Two Content Blocks + Picture_2">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6" name="Google Shape;76;p18"/>
          <p:cNvSpPr txBox="1">
            <a:spLocks noGrp="1"/>
          </p:cNvSpPr>
          <p:nvPr>
            <p:ph type="subTitle" idx="1"/>
          </p:nvPr>
        </p:nvSpPr>
        <p:spPr>
          <a:xfrm>
            <a:off x="534700" y="9182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77" name="Google Shape;77;p18"/>
          <p:cNvSpPr txBox="1">
            <a:spLocks noGrp="1"/>
          </p:cNvSpPr>
          <p:nvPr>
            <p:ph type="body" idx="2"/>
          </p:nvPr>
        </p:nvSpPr>
        <p:spPr>
          <a:xfrm>
            <a:off x="531050" y="1395225"/>
            <a:ext cx="4722300" cy="30300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78" name="Google Shape;78;p18"/>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 list">
  <p:cSld name="Two Content Blocks + Picture_2_1">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81" name="Google Shape;81;p19"/>
          <p:cNvSpPr txBox="1">
            <a:spLocks noGrp="1"/>
          </p:cNvSpPr>
          <p:nvPr>
            <p:ph type="subTitle" idx="1"/>
          </p:nvPr>
        </p:nvSpPr>
        <p:spPr>
          <a:xfrm>
            <a:off x="535276" y="9182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82" name="Google Shape;82;p19"/>
          <p:cNvSpPr txBox="1">
            <a:spLocks noGrp="1"/>
          </p:cNvSpPr>
          <p:nvPr>
            <p:ph type="body" idx="2"/>
          </p:nvPr>
        </p:nvSpPr>
        <p:spPr>
          <a:xfrm>
            <a:off x="531050" y="13952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83" name="Google Shape;83;p19"/>
          <p:cNvSpPr txBox="1">
            <a:spLocks noGrp="1"/>
          </p:cNvSpPr>
          <p:nvPr>
            <p:ph type="subTitle" idx="3"/>
          </p:nvPr>
        </p:nvSpPr>
        <p:spPr>
          <a:xfrm>
            <a:off x="535276" y="28620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84" name="Google Shape;84;p19"/>
          <p:cNvSpPr txBox="1">
            <a:spLocks noGrp="1"/>
          </p:cNvSpPr>
          <p:nvPr>
            <p:ph type="body" idx="4"/>
          </p:nvPr>
        </p:nvSpPr>
        <p:spPr>
          <a:xfrm>
            <a:off x="531050" y="33390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85" name="Google Shape;85;p19"/>
          <p:cNvSpPr txBox="1">
            <a:spLocks noGrp="1"/>
          </p:cNvSpPr>
          <p:nvPr>
            <p:ph type="subTitle" idx="5"/>
          </p:nvPr>
        </p:nvSpPr>
        <p:spPr>
          <a:xfrm>
            <a:off x="4810401" y="9182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86" name="Google Shape;86;p19"/>
          <p:cNvSpPr txBox="1">
            <a:spLocks noGrp="1"/>
          </p:cNvSpPr>
          <p:nvPr>
            <p:ph type="body" idx="6"/>
          </p:nvPr>
        </p:nvSpPr>
        <p:spPr>
          <a:xfrm>
            <a:off x="4806175" y="13952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87" name="Google Shape;87;p19"/>
          <p:cNvSpPr txBox="1">
            <a:spLocks noGrp="1"/>
          </p:cNvSpPr>
          <p:nvPr>
            <p:ph type="subTitle" idx="7"/>
          </p:nvPr>
        </p:nvSpPr>
        <p:spPr>
          <a:xfrm>
            <a:off x="4810401" y="2862025"/>
            <a:ext cx="4077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88" name="Google Shape;88;p19"/>
          <p:cNvSpPr txBox="1">
            <a:spLocks noGrp="1"/>
          </p:cNvSpPr>
          <p:nvPr>
            <p:ph type="body" idx="8"/>
          </p:nvPr>
        </p:nvSpPr>
        <p:spPr>
          <a:xfrm>
            <a:off x="4806175" y="3339025"/>
            <a:ext cx="40815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89" name="Google Shape;89;p19"/>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list">
  <p:cSld name="Two Content Blocks + Picture_2_1_1">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394853" y="273844"/>
            <a:ext cx="8354400" cy="445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92" name="Google Shape;92;p20"/>
          <p:cNvSpPr txBox="1"/>
          <p:nvPr/>
        </p:nvSpPr>
        <p:spPr>
          <a:xfrm>
            <a:off x="1149250" y="3624025"/>
            <a:ext cx="2389800" cy="2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0"/>
          <p:cNvSpPr txBox="1">
            <a:spLocks noGrp="1"/>
          </p:cNvSpPr>
          <p:nvPr>
            <p:ph type="subTitle" idx="1"/>
          </p:nvPr>
        </p:nvSpPr>
        <p:spPr>
          <a:xfrm>
            <a:off x="534700" y="9182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94" name="Google Shape;94;p20"/>
          <p:cNvSpPr txBox="1">
            <a:spLocks noGrp="1"/>
          </p:cNvSpPr>
          <p:nvPr>
            <p:ph type="body" idx="2"/>
          </p:nvPr>
        </p:nvSpPr>
        <p:spPr>
          <a:xfrm>
            <a:off x="531050" y="1395225"/>
            <a:ext cx="47223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sp>
        <p:nvSpPr>
          <p:cNvPr id="95" name="Google Shape;95;p20"/>
          <p:cNvSpPr txBox="1">
            <a:spLocks noGrp="1"/>
          </p:cNvSpPr>
          <p:nvPr>
            <p:ph type="subTitle" idx="3"/>
          </p:nvPr>
        </p:nvSpPr>
        <p:spPr>
          <a:xfrm>
            <a:off x="534700" y="2862025"/>
            <a:ext cx="4722300" cy="477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100" b="1">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a:endParaRPr/>
          </a:p>
        </p:txBody>
      </p:sp>
      <p:sp>
        <p:nvSpPr>
          <p:cNvPr id="96" name="Google Shape;96;p20"/>
          <p:cNvSpPr txBox="1">
            <a:spLocks noGrp="1"/>
          </p:cNvSpPr>
          <p:nvPr>
            <p:ph type="body" idx="4"/>
          </p:nvPr>
        </p:nvSpPr>
        <p:spPr>
          <a:xfrm>
            <a:off x="531050" y="3339025"/>
            <a:ext cx="4722300" cy="1173600"/>
          </a:xfrm>
          <a:prstGeom prst="rect">
            <a:avLst/>
          </a:prstGeom>
          <a:noFill/>
          <a:ln>
            <a:noFill/>
          </a:ln>
        </p:spPr>
        <p:txBody>
          <a:bodyPr spcFirstLastPara="1" wrap="square" lIns="91425" tIns="91425" rIns="91425" bIns="91425" anchor="t" anchorCtr="0">
            <a:noAutofit/>
          </a:bodyPr>
          <a:lstStyle>
            <a:lvl1pPr marL="457200" lvl="0" indent="-36195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marL="914400" lvl="1" indent="-3429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marL="1371600" lvl="2" indent="-3302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marL="1828800" lvl="3" indent="-3175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marL="2286000" lvl="4" indent="-3048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marL="2743200" lvl="5" indent="-2921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marL="3200400" lvl="6"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marL="3657600" lvl="7"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marL="4114800" lvl="8" indent="-28575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a:endParaRPr/>
          </a:p>
        </p:txBody>
      </p:sp>
      <p:pic>
        <p:nvPicPr>
          <p:cNvPr id="97" name="Google Shape;97;p20"/>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Navy" type="secHead">
  <p:cSld name="SECTION_HEADER">
    <p:bg>
      <p:bgPr>
        <a:solidFill>
          <a:schemeClr val="dk2"/>
        </a:solidFill>
        <a:effectLst/>
      </p:bgPr>
    </p:bg>
    <p:spTree>
      <p:nvGrpSpPr>
        <p:cNvPr id="1" name="Shape 98"/>
        <p:cNvGrpSpPr/>
        <p:nvPr/>
      </p:nvGrpSpPr>
      <p:grpSpPr>
        <a:xfrm>
          <a:off x="0" y="0"/>
          <a:ext cx="0" cy="0"/>
          <a:chOff x="0" y="0"/>
          <a:chExt cx="0" cy="0"/>
        </a:xfrm>
      </p:grpSpPr>
      <p:sp>
        <p:nvSpPr>
          <p:cNvPr id="99" name="Google Shape;99;p21"/>
          <p:cNvSpPr/>
          <p:nvPr/>
        </p:nvSpPr>
        <p:spPr>
          <a:xfrm>
            <a:off x="0" y="4218710"/>
            <a:ext cx="9144000" cy="9249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00" name="Google Shape;100;p21"/>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1" name="Google Shape;101;p21"/>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02" name="Google Shape;102;p21"/>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03" name="Google Shape;103;p21"/>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84">
          <p15:clr>
            <a:srgbClr val="FBAE40"/>
          </p15:clr>
        </p15:guide>
        <p15:guide id="2"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Moss">
  <p:cSld name="Section Header Moss">
    <p:bg>
      <p:bgPr>
        <a:solidFill>
          <a:schemeClr val="accent2"/>
        </a:solidFill>
        <a:effectLst/>
      </p:bgPr>
    </p:bg>
    <p:spTree>
      <p:nvGrpSpPr>
        <p:cNvPr id="1" name="Shape 104"/>
        <p:cNvGrpSpPr/>
        <p:nvPr/>
      </p:nvGrpSpPr>
      <p:grpSpPr>
        <a:xfrm>
          <a:off x="0" y="0"/>
          <a:ext cx="0" cy="0"/>
          <a:chOff x="0" y="0"/>
          <a:chExt cx="0" cy="0"/>
        </a:xfrm>
      </p:grpSpPr>
      <p:sp>
        <p:nvSpPr>
          <p:cNvPr id="105" name="Google Shape;105;p22"/>
          <p:cNvSpPr/>
          <p:nvPr/>
        </p:nvSpPr>
        <p:spPr>
          <a:xfrm>
            <a:off x="0" y="4218710"/>
            <a:ext cx="9144000" cy="924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06" name="Google Shape;106;p22"/>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7" name="Google Shape;107;p22"/>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08" name="Google Shape;108;p22"/>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09" name="Google Shape;109;p22"/>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Sea Green">
  <p:cSld name="Section Header Sea Green">
    <p:bg>
      <p:bgPr>
        <a:solidFill>
          <a:schemeClr val="accent3"/>
        </a:solidFill>
        <a:effectLst/>
      </p:bgPr>
    </p:bg>
    <p:spTree>
      <p:nvGrpSpPr>
        <p:cNvPr id="1" name="Shape 110"/>
        <p:cNvGrpSpPr/>
        <p:nvPr/>
      </p:nvGrpSpPr>
      <p:grpSpPr>
        <a:xfrm>
          <a:off x="0" y="0"/>
          <a:ext cx="0" cy="0"/>
          <a:chOff x="0" y="0"/>
          <a:chExt cx="0" cy="0"/>
        </a:xfrm>
      </p:grpSpPr>
      <p:sp>
        <p:nvSpPr>
          <p:cNvPr id="111" name="Google Shape;111;p23"/>
          <p:cNvSpPr/>
          <p:nvPr/>
        </p:nvSpPr>
        <p:spPr>
          <a:xfrm>
            <a:off x="0" y="4218710"/>
            <a:ext cx="9144000" cy="924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12" name="Google Shape;112;p23"/>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3" name="Google Shape;113;p23"/>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14" name="Google Shape;114;p23"/>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15" name="Google Shape;115;p23"/>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Coral">
  <p:cSld name="Section Header Coral">
    <p:bg>
      <p:bgPr>
        <a:solidFill>
          <a:schemeClr val="accent4"/>
        </a:solidFill>
        <a:effectLst/>
      </p:bgPr>
    </p:bg>
    <p:spTree>
      <p:nvGrpSpPr>
        <p:cNvPr id="1" name="Shape 116"/>
        <p:cNvGrpSpPr/>
        <p:nvPr/>
      </p:nvGrpSpPr>
      <p:grpSpPr>
        <a:xfrm>
          <a:off x="0" y="0"/>
          <a:ext cx="0" cy="0"/>
          <a:chOff x="0" y="0"/>
          <a:chExt cx="0" cy="0"/>
        </a:xfrm>
      </p:grpSpPr>
      <p:sp>
        <p:nvSpPr>
          <p:cNvPr id="117" name="Google Shape;117;p24"/>
          <p:cNvSpPr/>
          <p:nvPr/>
        </p:nvSpPr>
        <p:spPr>
          <a:xfrm>
            <a:off x="0" y="4218710"/>
            <a:ext cx="9144000" cy="9249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18" name="Google Shape;118;p24"/>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19" name="Google Shape;119;p24"/>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20" name="Google Shape;120;p24"/>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21" name="Google Shape;121;p24"/>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Gold">
  <p:cSld name="Section Header Gold">
    <p:bg>
      <p:bgPr>
        <a:solidFill>
          <a:schemeClr val="lt2"/>
        </a:solidFill>
        <a:effectLst/>
      </p:bgPr>
    </p:bg>
    <p:spTree>
      <p:nvGrpSpPr>
        <p:cNvPr id="1" name="Shape 122"/>
        <p:cNvGrpSpPr/>
        <p:nvPr/>
      </p:nvGrpSpPr>
      <p:grpSpPr>
        <a:xfrm>
          <a:off x="0" y="0"/>
          <a:ext cx="0" cy="0"/>
          <a:chOff x="0" y="0"/>
          <a:chExt cx="0" cy="0"/>
        </a:xfrm>
      </p:grpSpPr>
      <p:sp>
        <p:nvSpPr>
          <p:cNvPr id="123" name="Google Shape;123;p25"/>
          <p:cNvSpPr/>
          <p:nvPr/>
        </p:nvSpPr>
        <p:spPr>
          <a:xfrm>
            <a:off x="0" y="4218710"/>
            <a:ext cx="9144000" cy="9249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24" name="Google Shape;124;p25"/>
          <p:cNvSpPr txBox="1">
            <a:spLocks noGrp="1"/>
          </p:cNvSpPr>
          <p:nvPr>
            <p:ph type="title"/>
          </p:nvPr>
        </p:nvSpPr>
        <p:spPr>
          <a:xfrm>
            <a:off x="623888" y="30705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SzPts val="2700"/>
              <a:buFont typeface="Century Gothic"/>
              <a:buNone/>
              <a:defRPr sz="2700" b="1" i="0" u="none" strike="noStrike" cap="none">
                <a:latin typeface="Century Gothic"/>
                <a:ea typeface="Century Gothic"/>
                <a:cs typeface="Century Gothic"/>
                <a:sym typeface="Century Gothic"/>
              </a:defRPr>
            </a:lvl1pPr>
            <a:lvl2pPr lvl="1" rtl="0">
              <a:spcBef>
                <a:spcPts val="0"/>
              </a:spcBef>
              <a:spcAft>
                <a:spcPts val="0"/>
              </a:spcAft>
              <a:buClr>
                <a:schemeClr val="dk2"/>
              </a:buClr>
              <a:buSzPts val="1100"/>
              <a:buNone/>
              <a:defRPr sz="1400">
                <a:solidFill>
                  <a:schemeClr val="dk2"/>
                </a:solidFill>
              </a:defRPr>
            </a:lvl2pPr>
            <a:lvl3pPr lvl="2" rtl="0">
              <a:spcBef>
                <a:spcPts val="0"/>
              </a:spcBef>
              <a:spcAft>
                <a:spcPts val="0"/>
              </a:spcAft>
              <a:buClr>
                <a:schemeClr val="dk2"/>
              </a:buClr>
              <a:buSzPts val="1100"/>
              <a:buNone/>
              <a:defRPr sz="1400">
                <a:solidFill>
                  <a:schemeClr val="dk2"/>
                </a:solidFill>
              </a:defRPr>
            </a:lvl3pPr>
            <a:lvl4pPr lvl="3" rtl="0">
              <a:spcBef>
                <a:spcPts val="0"/>
              </a:spcBef>
              <a:spcAft>
                <a:spcPts val="0"/>
              </a:spcAft>
              <a:buClr>
                <a:schemeClr val="dk2"/>
              </a:buClr>
              <a:buSzPts val="1100"/>
              <a:buNone/>
              <a:defRPr sz="1400">
                <a:solidFill>
                  <a:schemeClr val="dk2"/>
                </a:solidFill>
              </a:defRPr>
            </a:lvl4pPr>
            <a:lvl5pPr lvl="4" rtl="0">
              <a:spcBef>
                <a:spcPts val="0"/>
              </a:spcBef>
              <a:spcAft>
                <a:spcPts val="0"/>
              </a:spcAft>
              <a:buClr>
                <a:schemeClr val="dk2"/>
              </a:buClr>
              <a:buSzPts val="1100"/>
              <a:buNone/>
              <a:defRPr sz="1400">
                <a:solidFill>
                  <a:schemeClr val="dk2"/>
                </a:solidFill>
              </a:defRPr>
            </a:lvl5pPr>
            <a:lvl6pPr lvl="5" rtl="0">
              <a:spcBef>
                <a:spcPts val="0"/>
              </a:spcBef>
              <a:spcAft>
                <a:spcPts val="0"/>
              </a:spcAft>
              <a:buClr>
                <a:schemeClr val="dk2"/>
              </a:buClr>
              <a:buSzPts val="1100"/>
              <a:buNone/>
              <a:defRPr sz="1400">
                <a:solidFill>
                  <a:schemeClr val="dk2"/>
                </a:solidFill>
              </a:defRPr>
            </a:lvl6pPr>
            <a:lvl7pPr lvl="6" rtl="0">
              <a:spcBef>
                <a:spcPts val="0"/>
              </a:spcBef>
              <a:spcAft>
                <a:spcPts val="0"/>
              </a:spcAft>
              <a:buClr>
                <a:schemeClr val="dk2"/>
              </a:buClr>
              <a:buSzPts val="1100"/>
              <a:buNone/>
              <a:defRPr sz="1400">
                <a:solidFill>
                  <a:schemeClr val="dk2"/>
                </a:solidFill>
              </a:defRPr>
            </a:lvl7pPr>
            <a:lvl8pPr lvl="7" rtl="0">
              <a:spcBef>
                <a:spcPts val="0"/>
              </a:spcBef>
              <a:spcAft>
                <a:spcPts val="0"/>
              </a:spcAft>
              <a:buClr>
                <a:schemeClr val="dk2"/>
              </a:buClr>
              <a:buSzPts val="1100"/>
              <a:buNone/>
              <a:defRPr sz="1400">
                <a:solidFill>
                  <a:schemeClr val="dk2"/>
                </a:solidFill>
              </a:defRPr>
            </a:lvl8pPr>
            <a:lvl9pPr lvl="8" rtl="0">
              <a:spcBef>
                <a:spcPts val="0"/>
              </a:spcBef>
              <a:spcAft>
                <a:spcPts val="0"/>
              </a:spcAft>
              <a:buClr>
                <a:schemeClr val="dk2"/>
              </a:buClr>
              <a:buSzPts val="1100"/>
              <a:buNone/>
              <a:defRPr sz="1400">
                <a:solidFill>
                  <a:schemeClr val="dk2"/>
                </a:solidFill>
              </a:defRPr>
            </a:lvl9pPr>
          </a:lstStyle>
          <a:p>
            <a:endParaRPr/>
          </a:p>
        </p:txBody>
      </p:sp>
      <p:sp>
        <p:nvSpPr>
          <p:cNvPr id="125" name="Google Shape;125;p25"/>
          <p:cNvSpPr txBox="1">
            <a:spLocks noGrp="1"/>
          </p:cNvSpPr>
          <p:nvPr>
            <p:ph type="subTitle" idx="1"/>
          </p:nvPr>
        </p:nvSpPr>
        <p:spPr>
          <a:xfrm>
            <a:off x="653175" y="39000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chemeClr val="dk2"/>
                </a:solidFill>
                <a:latin typeface="Century Gothic"/>
                <a:ea typeface="Century Gothic"/>
                <a:cs typeface="Century Gothic"/>
                <a:sym typeface="Century Gothic"/>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a:endParaRPr/>
          </a:p>
        </p:txBody>
      </p:sp>
      <p:pic>
        <p:nvPicPr>
          <p:cNvPr id="126" name="Google Shape;126;p25"/>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27" name="Google Shape;127;p25"/>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Aqua 1">
  <p:cSld name="Section Header Aqua_1">
    <p:bg>
      <p:bgPr>
        <a:solidFill>
          <a:schemeClr val="accent1"/>
        </a:solidFill>
        <a:effectLst/>
      </p:bgPr>
    </p:bg>
    <p:spTree>
      <p:nvGrpSpPr>
        <p:cNvPr id="1" name="Shape 128"/>
        <p:cNvGrpSpPr/>
        <p:nvPr/>
      </p:nvGrpSpPr>
      <p:grpSpPr>
        <a:xfrm>
          <a:off x="0" y="0"/>
          <a:ext cx="0" cy="0"/>
          <a:chOff x="0" y="0"/>
          <a:chExt cx="0" cy="0"/>
        </a:xfrm>
      </p:grpSpPr>
      <p:sp>
        <p:nvSpPr>
          <p:cNvPr id="129" name="Google Shape;129;p26"/>
          <p:cNvSpPr/>
          <p:nvPr/>
        </p:nvSpPr>
        <p:spPr>
          <a:xfrm>
            <a:off x="0" y="4218710"/>
            <a:ext cx="9144000" cy="9249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Calibri"/>
              <a:ea typeface="Calibri"/>
              <a:cs typeface="Calibri"/>
              <a:sym typeface="Calibri"/>
            </a:endParaRPr>
          </a:p>
        </p:txBody>
      </p:sp>
      <p:sp>
        <p:nvSpPr>
          <p:cNvPr id="130" name="Google Shape;130;p26"/>
          <p:cNvSpPr txBox="1">
            <a:spLocks noGrp="1"/>
          </p:cNvSpPr>
          <p:nvPr>
            <p:ph type="title"/>
          </p:nvPr>
        </p:nvSpPr>
        <p:spPr>
          <a:xfrm>
            <a:off x="776288" y="3222918"/>
            <a:ext cx="7886700" cy="8658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1" name="Google Shape;131;p26"/>
          <p:cNvSpPr txBox="1">
            <a:spLocks noGrp="1"/>
          </p:cNvSpPr>
          <p:nvPr>
            <p:ph type="subTitle" idx="1"/>
          </p:nvPr>
        </p:nvSpPr>
        <p:spPr>
          <a:xfrm>
            <a:off x="805575" y="4052400"/>
            <a:ext cx="4675800" cy="43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32" name="Google Shape;132;p26"/>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33" name="Google Shape;133;p26"/>
          <p:cNvPicPr preferRelativeResize="0"/>
          <p:nvPr/>
        </p:nvPicPr>
        <p:blipFill rotWithShape="1">
          <a:blip r:embed="rId3">
            <a:alphaModFix/>
          </a:blip>
          <a:srcRect/>
          <a:stretch/>
        </p:blipFill>
        <p:spPr>
          <a:xfrm>
            <a:off x="7050024" y="4841748"/>
            <a:ext cx="1932469" cy="1437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4"/>
        <p:cNvGrpSpPr/>
        <p:nvPr/>
      </p:nvGrpSpPr>
      <p:grpSpPr>
        <a:xfrm>
          <a:off x="0" y="0"/>
          <a:ext cx="0" cy="0"/>
          <a:chOff x="0" y="0"/>
          <a:chExt cx="0" cy="0"/>
        </a:xfrm>
      </p:grpSpPr>
      <p:sp>
        <p:nvSpPr>
          <p:cNvPr id="135" name="Google Shape;135;p27"/>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6" name="Google Shape;136;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7" name="Google Shape;13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8"/>
        <p:cNvGrpSpPr/>
        <p:nvPr/>
      </p:nvGrpSpPr>
      <p:grpSpPr>
        <a:xfrm>
          <a:off x="0" y="0"/>
          <a:ext cx="0" cy="0"/>
          <a:chOff x="0" y="0"/>
          <a:chExt cx="0" cy="0"/>
        </a:xfrm>
      </p:grpSpPr>
      <p:sp>
        <p:nvSpPr>
          <p:cNvPr id="139" name="Google Shape;139;p28"/>
          <p:cNvSpPr txBox="1">
            <a:spLocks noGrp="1"/>
          </p:cNvSpPr>
          <p:nvPr>
            <p:ph type="body" idx="1"/>
          </p:nvPr>
        </p:nvSpPr>
        <p:spPr>
          <a:xfrm>
            <a:off x="618825" y="1679175"/>
            <a:ext cx="3534300" cy="20901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0" name="Google Shape;140;p28"/>
          <p:cNvSpPr txBox="1">
            <a:spLocks noGrp="1"/>
          </p:cNvSpPr>
          <p:nvPr>
            <p:ph type="ctrTitle"/>
          </p:nvPr>
        </p:nvSpPr>
        <p:spPr>
          <a:xfrm>
            <a:off x="618825" y="411675"/>
            <a:ext cx="26865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141" name="Google Shape;141;p28"/>
          <p:cNvSpPr/>
          <p:nvPr/>
        </p:nvSpPr>
        <p:spPr>
          <a:xfrm>
            <a:off x="720000" y="46901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8"/>
          <p:cNvSpPr/>
          <p:nvPr/>
        </p:nvSpPr>
        <p:spPr>
          <a:xfrm>
            <a:off x="2058475" y="41522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8"/>
          <p:cNvSpPr/>
          <p:nvPr/>
        </p:nvSpPr>
        <p:spPr>
          <a:xfrm>
            <a:off x="1432075" y="4296400"/>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8"/>
          <p:cNvSpPr/>
          <p:nvPr/>
        </p:nvSpPr>
        <p:spPr>
          <a:xfrm>
            <a:off x="2194725" y="44747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8"/>
          <p:cNvSpPr/>
          <p:nvPr/>
        </p:nvSpPr>
        <p:spPr>
          <a:xfrm>
            <a:off x="1585475" y="4695513"/>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28"/>
          <p:cNvGrpSpPr/>
          <p:nvPr/>
        </p:nvGrpSpPr>
        <p:grpSpPr>
          <a:xfrm>
            <a:off x="8148521" y="3004593"/>
            <a:ext cx="98059" cy="1147596"/>
            <a:chOff x="3347921" y="16006"/>
            <a:chExt cx="98059" cy="1147596"/>
          </a:xfrm>
        </p:grpSpPr>
        <p:sp>
          <p:nvSpPr>
            <p:cNvPr id="147" name="Google Shape;147;p28"/>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8"/>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8"/>
          <p:cNvGrpSpPr/>
          <p:nvPr/>
        </p:nvGrpSpPr>
        <p:grpSpPr>
          <a:xfrm>
            <a:off x="281421" y="3769263"/>
            <a:ext cx="121172" cy="760495"/>
            <a:chOff x="5245196" y="3136513"/>
            <a:chExt cx="121172" cy="760495"/>
          </a:xfrm>
        </p:grpSpPr>
        <p:sp>
          <p:nvSpPr>
            <p:cNvPr id="150" name="Google Shape;150;p28"/>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8"/>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28"/>
          <p:cNvGrpSpPr/>
          <p:nvPr/>
        </p:nvGrpSpPr>
        <p:grpSpPr>
          <a:xfrm>
            <a:off x="8534739" y="4069632"/>
            <a:ext cx="57599" cy="831799"/>
            <a:chOff x="2038689" y="173907"/>
            <a:chExt cx="57599" cy="831799"/>
          </a:xfrm>
        </p:grpSpPr>
        <p:sp>
          <p:nvSpPr>
            <p:cNvPr id="153" name="Google Shape;153;p28"/>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8"/>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28"/>
          <p:cNvSpPr/>
          <p:nvPr/>
        </p:nvSpPr>
        <p:spPr>
          <a:xfrm>
            <a:off x="7686100" y="45688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8"/>
          <p:cNvSpPr/>
          <p:nvPr/>
        </p:nvSpPr>
        <p:spPr>
          <a:xfrm>
            <a:off x="8868125" y="3769263"/>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p29"/>
          <p:cNvSpPr txBox="1">
            <a:spLocks noGrp="1"/>
          </p:cNvSpPr>
          <p:nvPr>
            <p:ph type="ctrTitle"/>
          </p:nvPr>
        </p:nvSpPr>
        <p:spPr>
          <a:xfrm>
            <a:off x="618825" y="411675"/>
            <a:ext cx="47277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159" name="Google Shape;159;p29"/>
          <p:cNvSpPr/>
          <p:nvPr/>
        </p:nvSpPr>
        <p:spPr>
          <a:xfrm>
            <a:off x="7573050" y="27737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303600" y="44017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564075" y="475390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69"/>
        <p:cNvGrpSpPr/>
        <p:nvPr/>
      </p:nvGrpSpPr>
      <p:grpSpPr>
        <a:xfrm>
          <a:off x="0" y="0"/>
          <a:ext cx="0" cy="0"/>
          <a:chOff x="0" y="0"/>
          <a:chExt cx="0" cy="0"/>
        </a:xfrm>
      </p:grpSpPr>
      <p:sp>
        <p:nvSpPr>
          <p:cNvPr id="170" name="Google Shape;170;p30"/>
          <p:cNvSpPr/>
          <p:nvPr/>
        </p:nvSpPr>
        <p:spPr>
          <a:xfrm>
            <a:off x="7202390" y="916059"/>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0"/>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30"/>
          <p:cNvGrpSpPr/>
          <p:nvPr/>
        </p:nvGrpSpPr>
        <p:grpSpPr>
          <a:xfrm>
            <a:off x="8263682" y="-434366"/>
            <a:ext cx="188886" cy="1181531"/>
            <a:chOff x="2877432" y="975334"/>
            <a:chExt cx="188886" cy="1181531"/>
          </a:xfrm>
        </p:grpSpPr>
        <p:sp>
          <p:nvSpPr>
            <p:cNvPr id="173" name="Google Shape;173;p30"/>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0"/>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0"/>
          <p:cNvSpPr/>
          <p:nvPr/>
        </p:nvSpPr>
        <p:spPr>
          <a:xfrm>
            <a:off x="8485996" y="161463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30"/>
          <p:cNvGrpSpPr/>
          <p:nvPr/>
        </p:nvGrpSpPr>
        <p:grpSpPr>
          <a:xfrm>
            <a:off x="3643898" y="-436198"/>
            <a:ext cx="133252" cy="1952377"/>
            <a:chOff x="6780548" y="337714"/>
            <a:chExt cx="133252" cy="1952377"/>
          </a:xfrm>
        </p:grpSpPr>
        <p:sp>
          <p:nvSpPr>
            <p:cNvPr id="178" name="Google Shape;178;p30"/>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0"/>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30"/>
          <p:cNvSpPr/>
          <p:nvPr/>
        </p:nvSpPr>
        <p:spPr>
          <a:xfrm>
            <a:off x="8935726" y="10"/>
            <a:ext cx="8464" cy="2519637"/>
          </a:xfrm>
          <a:custGeom>
            <a:avLst/>
            <a:gdLst/>
            <a:ahLst/>
            <a:cxnLst/>
            <a:rect l="l" t="t" r="r" b="b"/>
            <a:pathLst>
              <a:path w="323" h="96151" extrusionOk="0">
                <a:moveTo>
                  <a:pt x="166" y="0"/>
                </a:moveTo>
                <a:lnTo>
                  <a:pt x="1" y="96150"/>
                </a:lnTo>
                <a:lnTo>
                  <a:pt x="323" y="96150"/>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30"/>
          <p:cNvGrpSpPr/>
          <p:nvPr/>
        </p:nvGrpSpPr>
        <p:grpSpPr>
          <a:xfrm>
            <a:off x="8008096" y="2108910"/>
            <a:ext cx="199001" cy="2139769"/>
            <a:chOff x="8008096" y="2108910"/>
            <a:chExt cx="199001" cy="2139769"/>
          </a:xfrm>
        </p:grpSpPr>
        <p:sp>
          <p:nvSpPr>
            <p:cNvPr id="182" name="Google Shape;182;p30"/>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0"/>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30"/>
          <p:cNvGrpSpPr/>
          <p:nvPr/>
        </p:nvGrpSpPr>
        <p:grpSpPr>
          <a:xfrm>
            <a:off x="520996" y="1091548"/>
            <a:ext cx="199001" cy="2139769"/>
            <a:chOff x="8008096" y="2108910"/>
            <a:chExt cx="199001" cy="2139769"/>
          </a:xfrm>
        </p:grpSpPr>
        <p:sp>
          <p:nvSpPr>
            <p:cNvPr id="185" name="Google Shape;185;p30"/>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0"/>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0"/>
          <p:cNvSpPr txBox="1">
            <a:spLocks noGrp="1"/>
          </p:cNvSpPr>
          <p:nvPr>
            <p:ph type="ctrTitle"/>
          </p:nvPr>
        </p:nvSpPr>
        <p:spPr>
          <a:xfrm>
            <a:off x="2031287" y="1742775"/>
            <a:ext cx="2622000" cy="837300"/>
          </a:xfrm>
          <a:prstGeom prst="rect">
            <a:avLst/>
          </a:prstGeom>
        </p:spPr>
        <p:txBody>
          <a:bodyPr spcFirstLastPara="1" wrap="square" lIns="68575" tIns="34275" rIns="68575" bIns="34275" anchor="b" anchorCtr="0">
            <a:noAutofit/>
          </a:bodyPr>
          <a:lstStyle>
            <a:lvl1pPr lvl="0" algn="ctr" rtl="0">
              <a:spcBef>
                <a:spcPts val="0"/>
              </a:spcBef>
              <a:spcAft>
                <a:spcPts val="0"/>
              </a:spcAft>
              <a:buClr>
                <a:srgbClr val="000000"/>
              </a:buClr>
              <a:buSzPts val="1200"/>
              <a:buNone/>
              <a:defRPr sz="4800">
                <a:solidFill>
                  <a:schemeClr val="lt1"/>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a:endParaRPr/>
          </a:p>
        </p:txBody>
      </p:sp>
      <p:sp>
        <p:nvSpPr>
          <p:cNvPr id="188" name="Google Shape;188;p30"/>
          <p:cNvSpPr txBox="1">
            <a:spLocks noGrp="1"/>
          </p:cNvSpPr>
          <p:nvPr>
            <p:ph type="subTitle" idx="1"/>
          </p:nvPr>
        </p:nvSpPr>
        <p:spPr>
          <a:xfrm>
            <a:off x="1791587" y="2417450"/>
            <a:ext cx="3101400" cy="104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89" name="Google Shape;189;p30"/>
          <p:cNvSpPr txBox="1">
            <a:spLocks noGrp="1"/>
          </p:cNvSpPr>
          <p:nvPr>
            <p:ph type="title" idx="2" hasCustomPrompt="1"/>
          </p:nvPr>
        </p:nvSpPr>
        <p:spPr>
          <a:xfrm>
            <a:off x="5834900" y="2122225"/>
            <a:ext cx="981000" cy="577800"/>
          </a:xfrm>
          <a:prstGeom prst="rect">
            <a:avLst/>
          </a:prstGeom>
        </p:spPr>
        <p:txBody>
          <a:bodyPr spcFirstLastPara="1" wrap="square" lIns="68575" tIns="34275" rIns="68575" bIns="34275" anchor="ctr" anchorCtr="0">
            <a:noAutofit/>
          </a:bodyPr>
          <a:lstStyle>
            <a:lvl1pPr lvl="0" algn="ctr" rtl="0">
              <a:spcBef>
                <a:spcPts val="0"/>
              </a:spcBef>
              <a:spcAft>
                <a:spcPts val="0"/>
              </a:spcAft>
              <a:buClr>
                <a:srgbClr val="000000"/>
              </a:buClr>
              <a:buSzPts val="4800"/>
              <a:buNone/>
              <a:defRPr sz="6000"/>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list">
  <p:cSld name="CUSTOM_4">
    <p:spTree>
      <p:nvGrpSpPr>
        <p:cNvPr id="1" name="Shape 190"/>
        <p:cNvGrpSpPr/>
        <p:nvPr/>
      </p:nvGrpSpPr>
      <p:grpSpPr>
        <a:xfrm>
          <a:off x="0" y="0"/>
          <a:ext cx="0" cy="0"/>
          <a:chOff x="0" y="0"/>
          <a:chExt cx="0" cy="0"/>
        </a:xfrm>
      </p:grpSpPr>
      <p:sp>
        <p:nvSpPr>
          <p:cNvPr id="191" name="Google Shape;191;p31"/>
          <p:cNvSpPr txBox="1">
            <a:spLocks noGrp="1"/>
          </p:cNvSpPr>
          <p:nvPr>
            <p:ph type="body" idx="1"/>
          </p:nvPr>
        </p:nvSpPr>
        <p:spPr>
          <a:xfrm>
            <a:off x="597375" y="1063525"/>
            <a:ext cx="3908700" cy="3786900"/>
          </a:xfrm>
          <a:prstGeom prst="rect">
            <a:avLst/>
          </a:prstGeom>
          <a:noFill/>
          <a:ln>
            <a:noFill/>
          </a:ln>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Font typeface="Livvic Light"/>
              <a:buChar char="●"/>
              <a:defRPr sz="1200"/>
            </a:lvl1pPr>
            <a:lvl2pPr marL="914400" lvl="1" indent="-292100" rtl="0">
              <a:spcBef>
                <a:spcPts val="0"/>
              </a:spcBef>
              <a:spcAft>
                <a:spcPts val="0"/>
              </a:spcAft>
              <a:buSzPts val="1000"/>
              <a:buFont typeface="Nunito Light"/>
              <a:buChar char="○"/>
              <a:defRPr/>
            </a:lvl2pPr>
            <a:lvl3pPr marL="1371600" lvl="2" indent="-292100" rtl="0">
              <a:spcBef>
                <a:spcPts val="0"/>
              </a:spcBef>
              <a:spcAft>
                <a:spcPts val="0"/>
              </a:spcAft>
              <a:buSzPts val="1000"/>
              <a:buFont typeface="Nunito Light"/>
              <a:buChar char="■"/>
              <a:defRPr/>
            </a:lvl3pPr>
            <a:lvl4pPr marL="1828800" lvl="3" indent="-292100" rtl="0">
              <a:spcBef>
                <a:spcPts val="0"/>
              </a:spcBef>
              <a:spcAft>
                <a:spcPts val="0"/>
              </a:spcAft>
              <a:buSzPts val="1000"/>
              <a:buFont typeface="Nunito Light"/>
              <a:buChar char="●"/>
              <a:defRPr/>
            </a:lvl4pPr>
            <a:lvl5pPr marL="2286000" lvl="4" indent="-292100" rtl="0">
              <a:spcBef>
                <a:spcPts val="0"/>
              </a:spcBef>
              <a:spcAft>
                <a:spcPts val="0"/>
              </a:spcAft>
              <a:buSzPts val="1000"/>
              <a:buFont typeface="Nunito Light"/>
              <a:buChar char="○"/>
              <a:defRPr/>
            </a:lvl5pPr>
            <a:lvl6pPr marL="2743200" lvl="5" indent="-292100" rtl="0">
              <a:spcBef>
                <a:spcPts val="0"/>
              </a:spcBef>
              <a:spcAft>
                <a:spcPts val="0"/>
              </a:spcAft>
              <a:buSzPts val="1000"/>
              <a:buFont typeface="Nunito Light"/>
              <a:buChar char="■"/>
              <a:defRPr/>
            </a:lvl6pPr>
            <a:lvl7pPr marL="3200400" lvl="6" indent="-292100" rtl="0">
              <a:spcBef>
                <a:spcPts val="0"/>
              </a:spcBef>
              <a:spcAft>
                <a:spcPts val="0"/>
              </a:spcAft>
              <a:buSzPts val="1000"/>
              <a:buFont typeface="Nunito Light"/>
              <a:buChar char="●"/>
              <a:defRPr/>
            </a:lvl7pPr>
            <a:lvl8pPr marL="3657600" lvl="7" indent="-292100" rtl="0">
              <a:spcBef>
                <a:spcPts val="0"/>
              </a:spcBef>
              <a:spcAft>
                <a:spcPts val="0"/>
              </a:spcAft>
              <a:buSzPts val="1000"/>
              <a:buFont typeface="Nunito Light"/>
              <a:buChar char="○"/>
              <a:defRPr/>
            </a:lvl8pPr>
            <a:lvl9pPr marL="4114800" lvl="8" indent="-292100" rtl="0">
              <a:spcBef>
                <a:spcPts val="0"/>
              </a:spcBef>
              <a:spcAft>
                <a:spcPts val="0"/>
              </a:spcAft>
              <a:buSzPts val="1000"/>
              <a:buFont typeface="Nunito Light"/>
              <a:buChar char="■"/>
              <a:defRPr/>
            </a:lvl9pPr>
          </a:lstStyle>
          <a:p>
            <a:endParaRPr/>
          </a:p>
        </p:txBody>
      </p:sp>
      <p:sp>
        <p:nvSpPr>
          <p:cNvPr id="192" name="Google Shape;192;p31"/>
          <p:cNvSpPr txBox="1">
            <a:spLocks noGrp="1"/>
          </p:cNvSpPr>
          <p:nvPr>
            <p:ph type="ctrTitle"/>
          </p:nvPr>
        </p:nvSpPr>
        <p:spPr>
          <a:xfrm>
            <a:off x="618825" y="411675"/>
            <a:ext cx="47277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193" name="Google Shape;193;p31"/>
          <p:cNvSpPr txBox="1">
            <a:spLocks noGrp="1"/>
          </p:cNvSpPr>
          <p:nvPr>
            <p:ph type="body" idx="2"/>
          </p:nvPr>
        </p:nvSpPr>
        <p:spPr>
          <a:xfrm>
            <a:off x="4690125" y="1063525"/>
            <a:ext cx="3908700" cy="3786900"/>
          </a:xfrm>
          <a:prstGeom prst="rect">
            <a:avLst/>
          </a:prstGeom>
          <a:noFill/>
          <a:ln>
            <a:noFill/>
          </a:ln>
        </p:spPr>
        <p:txBody>
          <a:bodyPr spcFirstLastPara="1" wrap="square" lIns="91425" tIns="91425" rIns="91425" bIns="91425" anchor="ctr" anchorCtr="0">
            <a:noAutofit/>
          </a:bodyPr>
          <a:lstStyle>
            <a:lvl1pPr marL="457200" lvl="0" indent="-292100" rtl="0">
              <a:lnSpc>
                <a:spcPct val="100000"/>
              </a:lnSpc>
              <a:spcBef>
                <a:spcPts val="0"/>
              </a:spcBef>
              <a:spcAft>
                <a:spcPts val="0"/>
              </a:spcAft>
              <a:buClr>
                <a:srgbClr val="EC5D37"/>
              </a:buClr>
              <a:buSzPts val="1000"/>
              <a:buFont typeface="Livvic Light"/>
              <a:buChar char="●"/>
              <a:defRPr sz="1200"/>
            </a:lvl1pPr>
            <a:lvl2pPr marL="914400" lvl="1" indent="-292100" rtl="0">
              <a:spcBef>
                <a:spcPts val="0"/>
              </a:spcBef>
              <a:spcAft>
                <a:spcPts val="0"/>
              </a:spcAft>
              <a:buClr>
                <a:srgbClr val="FFC800"/>
              </a:buClr>
              <a:buSzPts val="1000"/>
              <a:buFont typeface="Nunito Light"/>
              <a:buChar char="○"/>
              <a:defRPr/>
            </a:lvl2pPr>
            <a:lvl3pPr marL="1371600" lvl="2" indent="-292100" rtl="0">
              <a:spcBef>
                <a:spcPts val="0"/>
              </a:spcBef>
              <a:spcAft>
                <a:spcPts val="0"/>
              </a:spcAft>
              <a:buClr>
                <a:srgbClr val="FFC800"/>
              </a:buClr>
              <a:buSzPts val="1000"/>
              <a:buFont typeface="Nunito Light"/>
              <a:buChar char="■"/>
              <a:defRPr/>
            </a:lvl3pPr>
            <a:lvl4pPr marL="1828800" lvl="3" indent="-292100" rtl="0">
              <a:spcBef>
                <a:spcPts val="0"/>
              </a:spcBef>
              <a:spcAft>
                <a:spcPts val="0"/>
              </a:spcAft>
              <a:buClr>
                <a:srgbClr val="FFC800"/>
              </a:buClr>
              <a:buSzPts val="1000"/>
              <a:buFont typeface="Nunito Light"/>
              <a:buChar char="●"/>
              <a:defRPr/>
            </a:lvl4pPr>
            <a:lvl5pPr marL="2286000" lvl="4" indent="-292100" rtl="0">
              <a:spcBef>
                <a:spcPts val="0"/>
              </a:spcBef>
              <a:spcAft>
                <a:spcPts val="0"/>
              </a:spcAft>
              <a:buClr>
                <a:srgbClr val="434343"/>
              </a:buClr>
              <a:buSzPts val="1000"/>
              <a:buFont typeface="Nunito Light"/>
              <a:buChar char="○"/>
              <a:defRPr/>
            </a:lvl5pPr>
            <a:lvl6pPr marL="2743200" lvl="5" indent="-292100" rtl="0">
              <a:spcBef>
                <a:spcPts val="0"/>
              </a:spcBef>
              <a:spcAft>
                <a:spcPts val="0"/>
              </a:spcAft>
              <a:buClr>
                <a:srgbClr val="434343"/>
              </a:buClr>
              <a:buSzPts val="1000"/>
              <a:buFont typeface="Nunito Light"/>
              <a:buChar char="■"/>
              <a:defRPr/>
            </a:lvl6pPr>
            <a:lvl7pPr marL="3200400" lvl="6" indent="-292100" rtl="0">
              <a:spcBef>
                <a:spcPts val="0"/>
              </a:spcBef>
              <a:spcAft>
                <a:spcPts val="0"/>
              </a:spcAft>
              <a:buClr>
                <a:srgbClr val="434343"/>
              </a:buClr>
              <a:buSzPts val="1000"/>
              <a:buFont typeface="Nunito Light"/>
              <a:buChar char="●"/>
              <a:defRPr/>
            </a:lvl7pPr>
            <a:lvl8pPr marL="3657600" lvl="7" indent="-292100" rtl="0">
              <a:spcBef>
                <a:spcPts val="0"/>
              </a:spcBef>
              <a:spcAft>
                <a:spcPts val="0"/>
              </a:spcAft>
              <a:buClr>
                <a:srgbClr val="434343"/>
              </a:buClr>
              <a:buSzPts val="1000"/>
              <a:buFont typeface="Nunito Light"/>
              <a:buChar char="○"/>
              <a:defRPr/>
            </a:lvl8pPr>
            <a:lvl9pPr marL="4114800" lvl="8" indent="-292100" rtl="0">
              <a:spcBef>
                <a:spcPts val="0"/>
              </a:spcBef>
              <a:spcAft>
                <a:spcPts val="0"/>
              </a:spcAft>
              <a:buClr>
                <a:srgbClr val="434343"/>
              </a:buClr>
              <a:buSzPts val="1000"/>
              <a:buFont typeface="Nunito Light"/>
              <a:buChar char="■"/>
              <a:defRPr/>
            </a:lvl9pPr>
          </a:lstStyle>
          <a:p>
            <a:endParaRPr/>
          </a:p>
        </p:txBody>
      </p:sp>
      <p:sp>
        <p:nvSpPr>
          <p:cNvPr id="194" name="Google Shape;194;p31"/>
          <p:cNvSpPr/>
          <p:nvPr/>
        </p:nvSpPr>
        <p:spPr>
          <a:xfrm>
            <a:off x="8829925" y="1123700"/>
            <a:ext cx="108650" cy="108625"/>
          </a:xfrm>
          <a:custGeom>
            <a:avLst/>
            <a:gdLst/>
            <a:ahLst/>
            <a:cxnLst/>
            <a:rect l="l" t="t" r="r" b="b"/>
            <a:pathLst>
              <a:path w="4346" h="4345" extrusionOk="0">
                <a:moveTo>
                  <a:pt x="4027" y="337"/>
                </a:moveTo>
                <a:lnTo>
                  <a:pt x="4027" y="4008"/>
                </a:lnTo>
                <a:lnTo>
                  <a:pt x="338" y="4008"/>
                </a:lnTo>
                <a:lnTo>
                  <a:pt x="338" y="337"/>
                </a:lnTo>
                <a:close/>
                <a:moveTo>
                  <a:pt x="1" y="0"/>
                </a:moveTo>
                <a:lnTo>
                  <a:pt x="1" y="4345"/>
                </a:lnTo>
                <a:lnTo>
                  <a:pt x="4346" y="4345"/>
                </a:lnTo>
                <a:lnTo>
                  <a:pt x="4346"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p:nvPr/>
        </p:nvSpPr>
        <p:spPr>
          <a:xfrm>
            <a:off x="9156250" y="1340450"/>
            <a:ext cx="111450" cy="110975"/>
          </a:xfrm>
          <a:custGeom>
            <a:avLst/>
            <a:gdLst/>
            <a:ahLst/>
            <a:cxnLst/>
            <a:rect l="l" t="t" r="r" b="b"/>
            <a:pathLst>
              <a:path w="4458" h="4439" extrusionOk="0">
                <a:moveTo>
                  <a:pt x="4008" y="431"/>
                </a:moveTo>
                <a:lnTo>
                  <a:pt x="4008" y="4008"/>
                </a:lnTo>
                <a:lnTo>
                  <a:pt x="431" y="4008"/>
                </a:lnTo>
                <a:lnTo>
                  <a:pt x="431" y="431"/>
                </a:lnTo>
                <a:close/>
                <a:moveTo>
                  <a:pt x="0" y="1"/>
                </a:moveTo>
                <a:lnTo>
                  <a:pt x="0" y="4439"/>
                </a:lnTo>
                <a:lnTo>
                  <a:pt x="4457" y="4439"/>
                </a:lnTo>
                <a:lnTo>
                  <a:pt x="4457"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p:nvPr/>
        </p:nvSpPr>
        <p:spPr>
          <a:xfrm>
            <a:off x="5809850" y="214400"/>
            <a:ext cx="108625" cy="108625"/>
          </a:xfrm>
          <a:custGeom>
            <a:avLst/>
            <a:gdLst/>
            <a:ahLst/>
            <a:cxnLst/>
            <a:rect l="l" t="t" r="r" b="b"/>
            <a:pathLst>
              <a:path w="4345" h="4345" extrusionOk="0">
                <a:moveTo>
                  <a:pt x="4008" y="337"/>
                </a:moveTo>
                <a:lnTo>
                  <a:pt x="4008" y="4008"/>
                </a:lnTo>
                <a:lnTo>
                  <a:pt x="337" y="4008"/>
                </a:lnTo>
                <a:lnTo>
                  <a:pt x="337" y="337"/>
                </a:lnTo>
                <a:close/>
                <a:moveTo>
                  <a:pt x="0" y="0"/>
                </a:moveTo>
                <a:lnTo>
                  <a:pt x="0" y="4345"/>
                </a:lnTo>
                <a:lnTo>
                  <a:pt x="4345" y="4345"/>
                </a:lnTo>
                <a:lnTo>
                  <a:pt x="434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1"/>
          <p:cNvSpPr/>
          <p:nvPr/>
        </p:nvSpPr>
        <p:spPr>
          <a:xfrm>
            <a:off x="7079800" y="420088"/>
            <a:ext cx="164825" cy="164375"/>
          </a:xfrm>
          <a:custGeom>
            <a:avLst/>
            <a:gdLst/>
            <a:ahLst/>
            <a:cxnLst/>
            <a:rect l="l" t="t" r="r" b="b"/>
            <a:pathLst>
              <a:path w="6593" h="6575" extrusionOk="0">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1"/>
          <p:cNvSpPr/>
          <p:nvPr/>
        </p:nvSpPr>
        <p:spPr>
          <a:xfrm>
            <a:off x="7952700" y="278513"/>
            <a:ext cx="44975" cy="44500"/>
          </a:xfrm>
          <a:custGeom>
            <a:avLst/>
            <a:gdLst/>
            <a:ahLst/>
            <a:cxnLst/>
            <a:rect l="l" t="t" r="r" b="b"/>
            <a:pathLst>
              <a:path w="1799" h="1780" extrusionOk="0">
                <a:moveTo>
                  <a:pt x="1" y="1"/>
                </a:moveTo>
                <a:lnTo>
                  <a:pt x="1" y="1780"/>
                </a:lnTo>
                <a:lnTo>
                  <a:pt x="1798" y="1780"/>
                </a:lnTo>
                <a:lnTo>
                  <a:pt x="1798"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p:nvPr/>
        </p:nvSpPr>
        <p:spPr>
          <a:xfrm>
            <a:off x="7372450" y="-69325"/>
            <a:ext cx="155925" cy="155925"/>
          </a:xfrm>
          <a:custGeom>
            <a:avLst/>
            <a:gdLst/>
            <a:ahLst/>
            <a:cxnLst/>
            <a:rect l="l" t="t" r="r" b="b"/>
            <a:pathLst>
              <a:path w="6237" h="6237" extrusionOk="0">
                <a:moveTo>
                  <a:pt x="0" y="0"/>
                </a:moveTo>
                <a:lnTo>
                  <a:pt x="0" y="6236"/>
                </a:lnTo>
                <a:lnTo>
                  <a:pt x="6236" y="6236"/>
                </a:lnTo>
                <a:lnTo>
                  <a:pt x="6236"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1"/>
          <p:cNvSpPr/>
          <p:nvPr/>
        </p:nvSpPr>
        <p:spPr>
          <a:xfrm>
            <a:off x="8464275" y="355050"/>
            <a:ext cx="155925" cy="156400"/>
          </a:xfrm>
          <a:custGeom>
            <a:avLst/>
            <a:gdLst/>
            <a:ahLst/>
            <a:cxnLst/>
            <a:rect l="l" t="t" r="r" b="b"/>
            <a:pathLst>
              <a:path w="6237" h="6256" extrusionOk="0">
                <a:moveTo>
                  <a:pt x="1" y="1"/>
                </a:moveTo>
                <a:lnTo>
                  <a:pt x="1" y="6256"/>
                </a:lnTo>
                <a:lnTo>
                  <a:pt x="6237" y="6256"/>
                </a:lnTo>
                <a:lnTo>
                  <a:pt x="623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1"/>
          <p:cNvSpPr/>
          <p:nvPr/>
        </p:nvSpPr>
        <p:spPr>
          <a:xfrm>
            <a:off x="7264275" y="607363"/>
            <a:ext cx="122675" cy="122675"/>
          </a:xfrm>
          <a:custGeom>
            <a:avLst/>
            <a:gdLst/>
            <a:ahLst/>
            <a:cxnLst/>
            <a:rect l="l" t="t" r="r" b="b"/>
            <a:pathLst>
              <a:path w="4907" h="4907" extrusionOk="0">
                <a:moveTo>
                  <a:pt x="0" y="1"/>
                </a:moveTo>
                <a:lnTo>
                  <a:pt x="0" y="4907"/>
                </a:lnTo>
                <a:lnTo>
                  <a:pt x="4907" y="4907"/>
                </a:lnTo>
                <a:lnTo>
                  <a:pt x="490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1"/>
          <p:cNvSpPr/>
          <p:nvPr/>
        </p:nvSpPr>
        <p:spPr>
          <a:xfrm>
            <a:off x="6298850" y="907625"/>
            <a:ext cx="155925" cy="155900"/>
          </a:xfrm>
          <a:custGeom>
            <a:avLst/>
            <a:gdLst/>
            <a:ahLst/>
            <a:cxnLst/>
            <a:rect l="l" t="t" r="r" b="b"/>
            <a:pathLst>
              <a:path w="6237" h="6236" extrusionOk="0">
                <a:moveTo>
                  <a:pt x="1" y="0"/>
                </a:moveTo>
                <a:lnTo>
                  <a:pt x="1" y="6236"/>
                </a:lnTo>
                <a:lnTo>
                  <a:pt x="6237" y="6236"/>
                </a:lnTo>
                <a:lnTo>
                  <a:pt x="6237"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1"/>
          <p:cNvSpPr/>
          <p:nvPr/>
        </p:nvSpPr>
        <p:spPr>
          <a:xfrm>
            <a:off x="-83000" y="4540463"/>
            <a:ext cx="164825" cy="164375"/>
          </a:xfrm>
          <a:custGeom>
            <a:avLst/>
            <a:gdLst/>
            <a:ahLst/>
            <a:cxnLst/>
            <a:rect l="l" t="t" r="r" b="b"/>
            <a:pathLst>
              <a:path w="6593" h="6575" extrusionOk="0">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1"/>
          <p:cNvSpPr/>
          <p:nvPr/>
        </p:nvSpPr>
        <p:spPr>
          <a:xfrm>
            <a:off x="101475" y="4727738"/>
            <a:ext cx="122675" cy="122675"/>
          </a:xfrm>
          <a:custGeom>
            <a:avLst/>
            <a:gdLst/>
            <a:ahLst/>
            <a:cxnLst/>
            <a:rect l="l" t="t" r="r" b="b"/>
            <a:pathLst>
              <a:path w="4907" h="4907" extrusionOk="0">
                <a:moveTo>
                  <a:pt x="0" y="1"/>
                </a:moveTo>
                <a:lnTo>
                  <a:pt x="0" y="4907"/>
                </a:lnTo>
                <a:lnTo>
                  <a:pt x="4907" y="4907"/>
                </a:lnTo>
                <a:lnTo>
                  <a:pt x="4907"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5"/>
        <p:cNvGrpSpPr/>
        <p:nvPr/>
      </p:nvGrpSpPr>
      <p:grpSpPr>
        <a:xfrm>
          <a:off x="0" y="0"/>
          <a:ext cx="0" cy="0"/>
          <a:chOff x="0" y="0"/>
          <a:chExt cx="0" cy="0"/>
        </a:xfrm>
      </p:grpSpPr>
      <p:sp>
        <p:nvSpPr>
          <p:cNvPr id="206" name="Google Shape;206;p32"/>
          <p:cNvSpPr txBox="1">
            <a:spLocks noGrp="1"/>
          </p:cNvSpPr>
          <p:nvPr>
            <p:ph type="title" hasCustomPrompt="1"/>
          </p:nvPr>
        </p:nvSpPr>
        <p:spPr>
          <a:xfrm>
            <a:off x="1733725" y="856650"/>
            <a:ext cx="5676600" cy="12303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12000"/>
              <a:buNone/>
              <a:defRPr sz="8000">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7" name="Google Shape;207;p32"/>
          <p:cNvSpPr txBox="1">
            <a:spLocks noGrp="1"/>
          </p:cNvSpPr>
          <p:nvPr>
            <p:ph type="body" idx="1"/>
          </p:nvPr>
        </p:nvSpPr>
        <p:spPr>
          <a:xfrm>
            <a:off x="3208075" y="2086950"/>
            <a:ext cx="2727900" cy="715500"/>
          </a:xfrm>
          <a:prstGeom prst="rect">
            <a:avLst/>
          </a:prstGeom>
          <a:noFill/>
          <a:ln>
            <a:noFill/>
          </a:ln>
        </p:spPr>
        <p:txBody>
          <a:bodyPr spcFirstLastPara="1" wrap="square" lIns="91425" tIns="91425" rIns="91425" bIns="91425" anchor="ctr" anchorCtr="0">
            <a:noAutofit/>
          </a:bodyPr>
          <a:lstStyle>
            <a:lvl1pPr marL="457200" lvl="0" indent="-317500" algn="ctr" rtl="0">
              <a:spcBef>
                <a:spcPts val="0"/>
              </a:spcBef>
              <a:spcAft>
                <a:spcPts val="0"/>
              </a:spcAft>
              <a:buSzPts val="14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grpSp>
        <p:nvGrpSpPr>
          <p:cNvPr id="208" name="Google Shape;208;p32"/>
          <p:cNvGrpSpPr/>
          <p:nvPr/>
        </p:nvGrpSpPr>
        <p:grpSpPr>
          <a:xfrm>
            <a:off x="722446" y="3412541"/>
            <a:ext cx="7699120" cy="1883463"/>
            <a:chOff x="4558950" y="838825"/>
            <a:chExt cx="2813800" cy="688350"/>
          </a:xfrm>
        </p:grpSpPr>
        <p:sp>
          <p:nvSpPr>
            <p:cNvPr id="209" name="Google Shape;209;p32"/>
            <p:cNvSpPr/>
            <p:nvPr/>
          </p:nvSpPr>
          <p:spPr>
            <a:xfrm>
              <a:off x="6067275" y="838825"/>
              <a:ext cx="46025" cy="39525"/>
            </a:xfrm>
            <a:custGeom>
              <a:avLst/>
              <a:gdLst/>
              <a:ahLst/>
              <a:cxnLst/>
              <a:rect l="l" t="t" r="r" b="b"/>
              <a:pathLst>
                <a:path w="1841" h="1581" extrusionOk="0">
                  <a:moveTo>
                    <a:pt x="1059" y="0"/>
                  </a:moveTo>
                  <a:cubicBezTo>
                    <a:pt x="353" y="0"/>
                    <a:pt x="1" y="857"/>
                    <a:pt x="492" y="1348"/>
                  </a:cubicBezTo>
                  <a:cubicBezTo>
                    <a:pt x="656" y="1508"/>
                    <a:pt x="856" y="1580"/>
                    <a:pt x="1051" y="1580"/>
                  </a:cubicBezTo>
                  <a:cubicBezTo>
                    <a:pt x="1456" y="1580"/>
                    <a:pt x="1840" y="1270"/>
                    <a:pt x="1840" y="794"/>
                  </a:cubicBezTo>
                  <a:cubicBezTo>
                    <a:pt x="1840" y="353"/>
                    <a:pt x="1487"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2"/>
            <p:cNvSpPr/>
            <p:nvPr/>
          </p:nvSpPr>
          <p:spPr>
            <a:xfrm>
              <a:off x="4703850" y="911275"/>
              <a:ext cx="2580700" cy="613375"/>
            </a:xfrm>
            <a:custGeom>
              <a:avLst/>
              <a:gdLst/>
              <a:ahLst/>
              <a:cxnLst/>
              <a:rect l="l" t="t" r="r" b="b"/>
              <a:pathLst>
                <a:path w="103228" h="24535" extrusionOk="0">
                  <a:moveTo>
                    <a:pt x="47431" y="0"/>
                  </a:moveTo>
                  <a:lnTo>
                    <a:pt x="34779" y="13685"/>
                  </a:lnTo>
                  <a:lnTo>
                    <a:pt x="20906" y="18309"/>
                  </a:lnTo>
                  <a:lnTo>
                    <a:pt x="15412" y="16898"/>
                  </a:lnTo>
                  <a:lnTo>
                    <a:pt x="9061" y="9892"/>
                  </a:lnTo>
                  <a:lnTo>
                    <a:pt x="1" y="24459"/>
                  </a:lnTo>
                  <a:lnTo>
                    <a:pt x="127" y="24534"/>
                  </a:lnTo>
                  <a:lnTo>
                    <a:pt x="9086" y="10131"/>
                  </a:lnTo>
                  <a:lnTo>
                    <a:pt x="15336" y="17024"/>
                  </a:lnTo>
                  <a:lnTo>
                    <a:pt x="20893" y="18448"/>
                  </a:lnTo>
                  <a:lnTo>
                    <a:pt x="20918" y="18461"/>
                  </a:lnTo>
                  <a:lnTo>
                    <a:pt x="34855" y="13811"/>
                  </a:lnTo>
                  <a:lnTo>
                    <a:pt x="47431" y="215"/>
                  </a:lnTo>
                  <a:lnTo>
                    <a:pt x="59099" y="12778"/>
                  </a:lnTo>
                  <a:lnTo>
                    <a:pt x="67479" y="19620"/>
                  </a:lnTo>
                  <a:lnTo>
                    <a:pt x="76513" y="18196"/>
                  </a:lnTo>
                  <a:lnTo>
                    <a:pt x="82209" y="19885"/>
                  </a:lnTo>
                  <a:lnTo>
                    <a:pt x="88661" y="9035"/>
                  </a:lnTo>
                  <a:lnTo>
                    <a:pt x="95138" y="5860"/>
                  </a:lnTo>
                  <a:lnTo>
                    <a:pt x="103101" y="24496"/>
                  </a:lnTo>
                  <a:lnTo>
                    <a:pt x="103227" y="24433"/>
                  </a:lnTo>
                  <a:lnTo>
                    <a:pt x="95213" y="5671"/>
                  </a:lnTo>
                  <a:lnTo>
                    <a:pt x="88585" y="8922"/>
                  </a:lnTo>
                  <a:lnTo>
                    <a:pt x="88560" y="8934"/>
                  </a:lnTo>
                  <a:lnTo>
                    <a:pt x="82146" y="19708"/>
                  </a:lnTo>
                  <a:lnTo>
                    <a:pt x="76539" y="18057"/>
                  </a:lnTo>
                  <a:lnTo>
                    <a:pt x="76513" y="18045"/>
                  </a:lnTo>
                  <a:lnTo>
                    <a:pt x="67529" y="19469"/>
                  </a:lnTo>
                  <a:lnTo>
                    <a:pt x="59187" y="12664"/>
                  </a:lnTo>
                  <a:lnTo>
                    <a:pt x="4743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2"/>
            <p:cNvSpPr/>
            <p:nvPr/>
          </p:nvSpPr>
          <p:spPr>
            <a:xfrm>
              <a:off x="4704175" y="930800"/>
              <a:ext cx="2582575" cy="595725"/>
            </a:xfrm>
            <a:custGeom>
              <a:avLst/>
              <a:gdLst/>
              <a:ahLst/>
              <a:cxnLst/>
              <a:rect l="l" t="t" r="r" b="b"/>
              <a:pathLst>
                <a:path w="103303" h="23829" extrusionOk="0">
                  <a:moveTo>
                    <a:pt x="67125" y="1"/>
                  </a:moveTo>
                  <a:lnTo>
                    <a:pt x="58065" y="5948"/>
                  </a:lnTo>
                  <a:lnTo>
                    <a:pt x="47115" y="9817"/>
                  </a:lnTo>
                  <a:lnTo>
                    <a:pt x="41747" y="17995"/>
                  </a:lnTo>
                  <a:lnTo>
                    <a:pt x="26941" y="870"/>
                  </a:lnTo>
                  <a:lnTo>
                    <a:pt x="19822" y="13421"/>
                  </a:lnTo>
                  <a:lnTo>
                    <a:pt x="8758" y="16054"/>
                  </a:lnTo>
                  <a:lnTo>
                    <a:pt x="8733" y="16054"/>
                  </a:lnTo>
                  <a:lnTo>
                    <a:pt x="1" y="23665"/>
                  </a:lnTo>
                  <a:lnTo>
                    <a:pt x="101" y="23766"/>
                  </a:lnTo>
                  <a:lnTo>
                    <a:pt x="8809" y="16180"/>
                  </a:lnTo>
                  <a:lnTo>
                    <a:pt x="19885" y="13547"/>
                  </a:lnTo>
                  <a:lnTo>
                    <a:pt x="19910" y="13547"/>
                  </a:lnTo>
                  <a:lnTo>
                    <a:pt x="26966" y="1122"/>
                  </a:lnTo>
                  <a:lnTo>
                    <a:pt x="41697" y="18158"/>
                  </a:lnTo>
                  <a:lnTo>
                    <a:pt x="41760" y="18234"/>
                  </a:lnTo>
                  <a:lnTo>
                    <a:pt x="47203" y="9930"/>
                  </a:lnTo>
                  <a:lnTo>
                    <a:pt x="58116" y="6087"/>
                  </a:lnTo>
                  <a:lnTo>
                    <a:pt x="67088" y="190"/>
                  </a:lnTo>
                  <a:lnTo>
                    <a:pt x="73224" y="8884"/>
                  </a:lnTo>
                  <a:lnTo>
                    <a:pt x="73262" y="8935"/>
                  </a:lnTo>
                  <a:lnTo>
                    <a:pt x="81125" y="5583"/>
                  </a:lnTo>
                  <a:lnTo>
                    <a:pt x="94091" y="13408"/>
                  </a:lnTo>
                  <a:lnTo>
                    <a:pt x="103189" y="23829"/>
                  </a:lnTo>
                  <a:lnTo>
                    <a:pt x="103303" y="23728"/>
                  </a:lnTo>
                  <a:lnTo>
                    <a:pt x="94192" y="13307"/>
                  </a:lnTo>
                  <a:lnTo>
                    <a:pt x="81138" y="5419"/>
                  </a:lnTo>
                  <a:lnTo>
                    <a:pt x="73312" y="8758"/>
                  </a:lnTo>
                  <a:lnTo>
                    <a:pt x="67125"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2"/>
            <p:cNvSpPr/>
            <p:nvPr/>
          </p:nvSpPr>
          <p:spPr>
            <a:xfrm>
              <a:off x="4904225" y="1145950"/>
              <a:ext cx="46000" cy="39350"/>
            </a:xfrm>
            <a:custGeom>
              <a:avLst/>
              <a:gdLst/>
              <a:ahLst/>
              <a:cxnLst/>
              <a:rect l="l" t="t" r="r" b="b"/>
              <a:pathLst>
                <a:path w="1840" h="1574" extrusionOk="0">
                  <a:moveTo>
                    <a:pt x="1059" y="1"/>
                  </a:moveTo>
                  <a:cubicBezTo>
                    <a:pt x="353" y="1"/>
                    <a:pt x="0" y="845"/>
                    <a:pt x="504" y="1337"/>
                  </a:cubicBezTo>
                  <a:cubicBezTo>
                    <a:pt x="664" y="1501"/>
                    <a:pt x="861" y="1574"/>
                    <a:pt x="1054" y="1574"/>
                  </a:cubicBezTo>
                  <a:cubicBezTo>
                    <a:pt x="1455" y="1574"/>
                    <a:pt x="1840" y="1258"/>
                    <a:pt x="1840" y="782"/>
                  </a:cubicBezTo>
                  <a:cubicBezTo>
                    <a:pt x="1840" y="354"/>
                    <a:pt x="1487" y="1"/>
                    <a:pt x="1059"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2"/>
            <p:cNvSpPr/>
            <p:nvPr/>
          </p:nvSpPr>
          <p:spPr>
            <a:xfrm>
              <a:off x="5062350" y="1316075"/>
              <a:ext cx="46025" cy="39350"/>
            </a:xfrm>
            <a:custGeom>
              <a:avLst/>
              <a:gdLst/>
              <a:ahLst/>
              <a:cxnLst/>
              <a:rect l="l" t="t" r="r" b="b"/>
              <a:pathLst>
                <a:path w="1841" h="1574" extrusionOk="0">
                  <a:moveTo>
                    <a:pt x="1059" y="0"/>
                  </a:moveTo>
                  <a:cubicBezTo>
                    <a:pt x="354" y="0"/>
                    <a:pt x="1" y="845"/>
                    <a:pt x="492" y="1336"/>
                  </a:cubicBezTo>
                  <a:cubicBezTo>
                    <a:pt x="656" y="1500"/>
                    <a:pt x="856" y="1573"/>
                    <a:pt x="1051" y="1573"/>
                  </a:cubicBezTo>
                  <a:cubicBezTo>
                    <a:pt x="1456" y="1573"/>
                    <a:pt x="1841" y="1258"/>
                    <a:pt x="1841" y="782"/>
                  </a:cubicBezTo>
                  <a:cubicBezTo>
                    <a:pt x="1841" y="353"/>
                    <a:pt x="1488" y="0"/>
                    <a:pt x="1059"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2"/>
            <p:cNvSpPr/>
            <p:nvPr/>
          </p:nvSpPr>
          <p:spPr>
            <a:xfrm>
              <a:off x="5209475" y="1350400"/>
              <a:ext cx="39725" cy="39725"/>
            </a:xfrm>
            <a:custGeom>
              <a:avLst/>
              <a:gdLst/>
              <a:ahLst/>
              <a:cxnLst/>
              <a:rect l="l" t="t" r="r" b="b"/>
              <a:pathLst>
                <a:path w="1589" h="1589" extrusionOk="0">
                  <a:moveTo>
                    <a:pt x="794" y="1"/>
                  </a:moveTo>
                  <a:cubicBezTo>
                    <a:pt x="353" y="1"/>
                    <a:pt x="0" y="354"/>
                    <a:pt x="0" y="795"/>
                  </a:cubicBezTo>
                  <a:cubicBezTo>
                    <a:pt x="0" y="1223"/>
                    <a:pt x="353" y="1589"/>
                    <a:pt x="794" y="1589"/>
                  </a:cubicBezTo>
                  <a:cubicBezTo>
                    <a:pt x="1235" y="1589"/>
                    <a:pt x="1588" y="1223"/>
                    <a:pt x="1588" y="795"/>
                  </a:cubicBezTo>
                  <a:cubicBezTo>
                    <a:pt x="1588" y="354"/>
                    <a:pt x="1235" y="1"/>
                    <a:pt x="79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2"/>
            <p:cNvSpPr/>
            <p:nvPr/>
          </p:nvSpPr>
          <p:spPr>
            <a:xfrm>
              <a:off x="5173875" y="1248975"/>
              <a:ext cx="46025" cy="39450"/>
            </a:xfrm>
            <a:custGeom>
              <a:avLst/>
              <a:gdLst/>
              <a:ahLst/>
              <a:cxnLst/>
              <a:rect l="l" t="t" r="r" b="b"/>
              <a:pathLst>
                <a:path w="1841" h="1578" extrusionOk="0">
                  <a:moveTo>
                    <a:pt x="1059" y="0"/>
                  </a:moveTo>
                  <a:cubicBezTo>
                    <a:pt x="353" y="0"/>
                    <a:pt x="0" y="845"/>
                    <a:pt x="505" y="1349"/>
                  </a:cubicBezTo>
                  <a:cubicBezTo>
                    <a:pt x="663" y="1507"/>
                    <a:pt x="858" y="1578"/>
                    <a:pt x="1049" y="1578"/>
                  </a:cubicBezTo>
                  <a:cubicBezTo>
                    <a:pt x="1452" y="1578"/>
                    <a:pt x="1840" y="1264"/>
                    <a:pt x="1840" y="794"/>
                  </a:cubicBezTo>
                  <a:cubicBezTo>
                    <a:pt x="1840" y="353"/>
                    <a:pt x="1487"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2"/>
            <p:cNvSpPr/>
            <p:nvPr/>
          </p:nvSpPr>
          <p:spPr>
            <a:xfrm>
              <a:off x="5352500" y="938375"/>
              <a:ext cx="46000" cy="39500"/>
            </a:xfrm>
            <a:custGeom>
              <a:avLst/>
              <a:gdLst/>
              <a:ahLst/>
              <a:cxnLst/>
              <a:rect l="l" t="t" r="r" b="b"/>
              <a:pathLst>
                <a:path w="1840" h="1580" extrusionOk="0">
                  <a:moveTo>
                    <a:pt x="1059" y="0"/>
                  </a:moveTo>
                  <a:cubicBezTo>
                    <a:pt x="353" y="0"/>
                    <a:pt x="0" y="857"/>
                    <a:pt x="504" y="1348"/>
                  </a:cubicBezTo>
                  <a:cubicBezTo>
                    <a:pt x="664" y="1508"/>
                    <a:pt x="861" y="1580"/>
                    <a:pt x="1054" y="1580"/>
                  </a:cubicBezTo>
                  <a:cubicBezTo>
                    <a:pt x="1455" y="1580"/>
                    <a:pt x="1840" y="1270"/>
                    <a:pt x="1840" y="794"/>
                  </a:cubicBezTo>
                  <a:cubicBezTo>
                    <a:pt x="1840" y="353"/>
                    <a:pt x="1487"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5722650" y="1358275"/>
              <a:ext cx="46000" cy="39525"/>
            </a:xfrm>
            <a:custGeom>
              <a:avLst/>
              <a:gdLst/>
              <a:ahLst/>
              <a:cxnLst/>
              <a:rect l="l" t="t" r="r" b="b"/>
              <a:pathLst>
                <a:path w="1840" h="1581" extrusionOk="0">
                  <a:moveTo>
                    <a:pt x="1046" y="1"/>
                  </a:moveTo>
                  <a:cubicBezTo>
                    <a:pt x="353" y="1"/>
                    <a:pt x="0" y="858"/>
                    <a:pt x="492" y="1349"/>
                  </a:cubicBezTo>
                  <a:cubicBezTo>
                    <a:pt x="655" y="1509"/>
                    <a:pt x="855" y="1581"/>
                    <a:pt x="1050" y="1581"/>
                  </a:cubicBezTo>
                  <a:cubicBezTo>
                    <a:pt x="1455" y="1581"/>
                    <a:pt x="1840" y="1271"/>
                    <a:pt x="1840" y="795"/>
                  </a:cubicBezTo>
                  <a:cubicBezTo>
                    <a:pt x="1840" y="354"/>
                    <a:pt x="1487" y="1"/>
                    <a:pt x="1046"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p:nvPr/>
          </p:nvSpPr>
          <p:spPr>
            <a:xfrm>
              <a:off x="5859350" y="1157300"/>
              <a:ext cx="46025" cy="39450"/>
            </a:xfrm>
            <a:custGeom>
              <a:avLst/>
              <a:gdLst/>
              <a:ahLst/>
              <a:cxnLst/>
              <a:rect l="l" t="t" r="r" b="b"/>
              <a:pathLst>
                <a:path w="1841" h="1578" extrusionOk="0">
                  <a:moveTo>
                    <a:pt x="1059" y="1"/>
                  </a:moveTo>
                  <a:cubicBezTo>
                    <a:pt x="354" y="1"/>
                    <a:pt x="1" y="845"/>
                    <a:pt x="492" y="1349"/>
                  </a:cubicBezTo>
                  <a:cubicBezTo>
                    <a:pt x="655" y="1507"/>
                    <a:pt x="852" y="1578"/>
                    <a:pt x="1046" y="1578"/>
                  </a:cubicBezTo>
                  <a:cubicBezTo>
                    <a:pt x="1453" y="1578"/>
                    <a:pt x="1841" y="1264"/>
                    <a:pt x="1841" y="794"/>
                  </a:cubicBezTo>
                  <a:cubicBezTo>
                    <a:pt x="1841" y="353"/>
                    <a:pt x="1488" y="1"/>
                    <a:pt x="1059"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a:off x="6131225" y="1060900"/>
              <a:ext cx="46025" cy="39350"/>
            </a:xfrm>
            <a:custGeom>
              <a:avLst/>
              <a:gdLst/>
              <a:ahLst/>
              <a:cxnLst/>
              <a:rect l="l" t="t" r="r" b="b"/>
              <a:pathLst>
                <a:path w="1841" h="1574" extrusionOk="0">
                  <a:moveTo>
                    <a:pt x="1059" y="1"/>
                  </a:moveTo>
                  <a:cubicBezTo>
                    <a:pt x="353" y="1"/>
                    <a:pt x="1" y="845"/>
                    <a:pt x="492" y="1336"/>
                  </a:cubicBezTo>
                  <a:cubicBezTo>
                    <a:pt x="656" y="1500"/>
                    <a:pt x="856" y="1574"/>
                    <a:pt x="1051" y="1574"/>
                  </a:cubicBezTo>
                  <a:cubicBezTo>
                    <a:pt x="1456" y="1574"/>
                    <a:pt x="1840" y="1258"/>
                    <a:pt x="1840" y="782"/>
                  </a:cubicBezTo>
                  <a:cubicBezTo>
                    <a:pt x="1840" y="341"/>
                    <a:pt x="1487" y="1"/>
                    <a:pt x="1059"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a:off x="6358050" y="914425"/>
              <a:ext cx="46000" cy="39350"/>
            </a:xfrm>
            <a:custGeom>
              <a:avLst/>
              <a:gdLst/>
              <a:ahLst/>
              <a:cxnLst/>
              <a:rect l="l" t="t" r="r" b="b"/>
              <a:pathLst>
                <a:path w="1840" h="1574" extrusionOk="0">
                  <a:moveTo>
                    <a:pt x="1059" y="0"/>
                  </a:moveTo>
                  <a:cubicBezTo>
                    <a:pt x="353" y="0"/>
                    <a:pt x="0" y="845"/>
                    <a:pt x="504" y="1336"/>
                  </a:cubicBezTo>
                  <a:cubicBezTo>
                    <a:pt x="664" y="1500"/>
                    <a:pt x="861" y="1573"/>
                    <a:pt x="1054" y="1573"/>
                  </a:cubicBezTo>
                  <a:cubicBezTo>
                    <a:pt x="1455" y="1573"/>
                    <a:pt x="1840" y="1258"/>
                    <a:pt x="1840" y="782"/>
                  </a:cubicBezTo>
                  <a:cubicBezTo>
                    <a:pt x="1840" y="353"/>
                    <a:pt x="1487"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p:cNvSpPr/>
            <p:nvPr/>
          </p:nvSpPr>
          <p:spPr>
            <a:xfrm>
              <a:off x="6510200" y="1128325"/>
              <a:ext cx="46025" cy="39450"/>
            </a:xfrm>
            <a:custGeom>
              <a:avLst/>
              <a:gdLst/>
              <a:ahLst/>
              <a:cxnLst/>
              <a:rect l="l" t="t" r="r" b="b"/>
              <a:pathLst>
                <a:path w="1841" h="1578" extrusionOk="0">
                  <a:moveTo>
                    <a:pt x="1046" y="0"/>
                  </a:moveTo>
                  <a:cubicBezTo>
                    <a:pt x="353" y="0"/>
                    <a:pt x="0" y="845"/>
                    <a:pt x="492" y="1349"/>
                  </a:cubicBezTo>
                  <a:cubicBezTo>
                    <a:pt x="650" y="1507"/>
                    <a:pt x="846" y="1578"/>
                    <a:pt x="1039" y="1578"/>
                  </a:cubicBezTo>
                  <a:cubicBezTo>
                    <a:pt x="1446" y="1578"/>
                    <a:pt x="1840" y="1264"/>
                    <a:pt x="1840" y="794"/>
                  </a:cubicBezTo>
                  <a:cubicBezTo>
                    <a:pt x="1840" y="353"/>
                    <a:pt x="1487" y="0"/>
                    <a:pt x="1046"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a:off x="6708025" y="1051150"/>
              <a:ext cx="46025" cy="39425"/>
            </a:xfrm>
            <a:custGeom>
              <a:avLst/>
              <a:gdLst/>
              <a:ahLst/>
              <a:cxnLst/>
              <a:rect l="l" t="t" r="r" b="b"/>
              <a:pathLst>
                <a:path w="1841" h="1577" extrusionOk="0">
                  <a:moveTo>
                    <a:pt x="1059" y="0"/>
                  </a:moveTo>
                  <a:cubicBezTo>
                    <a:pt x="354" y="0"/>
                    <a:pt x="1" y="844"/>
                    <a:pt x="492" y="1348"/>
                  </a:cubicBezTo>
                  <a:cubicBezTo>
                    <a:pt x="654" y="1506"/>
                    <a:pt x="851" y="1577"/>
                    <a:pt x="1044" y="1577"/>
                  </a:cubicBezTo>
                  <a:cubicBezTo>
                    <a:pt x="1451" y="1577"/>
                    <a:pt x="1840" y="1260"/>
                    <a:pt x="1840" y="781"/>
                  </a:cubicBezTo>
                  <a:cubicBezTo>
                    <a:pt x="1840" y="353"/>
                    <a:pt x="1488" y="0"/>
                    <a:pt x="105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2"/>
            <p:cNvSpPr/>
            <p:nvPr/>
          </p:nvSpPr>
          <p:spPr>
            <a:xfrm>
              <a:off x="7033125" y="1244875"/>
              <a:ext cx="46025" cy="39450"/>
            </a:xfrm>
            <a:custGeom>
              <a:avLst/>
              <a:gdLst/>
              <a:ahLst/>
              <a:cxnLst/>
              <a:rect l="l" t="t" r="r" b="b"/>
              <a:pathLst>
                <a:path w="1841" h="1578" extrusionOk="0">
                  <a:moveTo>
                    <a:pt x="1047" y="1"/>
                  </a:moveTo>
                  <a:cubicBezTo>
                    <a:pt x="341" y="1"/>
                    <a:pt x="1" y="858"/>
                    <a:pt x="492" y="1349"/>
                  </a:cubicBezTo>
                  <a:cubicBezTo>
                    <a:pt x="651" y="1507"/>
                    <a:pt x="847" y="1578"/>
                    <a:pt x="1040" y="1578"/>
                  </a:cubicBezTo>
                  <a:cubicBezTo>
                    <a:pt x="1447" y="1578"/>
                    <a:pt x="1841" y="1264"/>
                    <a:pt x="1841" y="795"/>
                  </a:cubicBezTo>
                  <a:cubicBezTo>
                    <a:pt x="1841" y="353"/>
                    <a:pt x="1488" y="1"/>
                    <a:pt x="1047"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p:cNvSpPr/>
            <p:nvPr/>
          </p:nvSpPr>
          <p:spPr>
            <a:xfrm>
              <a:off x="4898850" y="1313550"/>
              <a:ext cx="46025" cy="39350"/>
            </a:xfrm>
            <a:custGeom>
              <a:avLst/>
              <a:gdLst/>
              <a:ahLst/>
              <a:cxnLst/>
              <a:rect l="l" t="t" r="r" b="b"/>
              <a:pathLst>
                <a:path w="1841" h="1574" extrusionOk="0">
                  <a:moveTo>
                    <a:pt x="1059" y="1"/>
                  </a:moveTo>
                  <a:cubicBezTo>
                    <a:pt x="354" y="1"/>
                    <a:pt x="1" y="845"/>
                    <a:pt x="492" y="1336"/>
                  </a:cubicBezTo>
                  <a:cubicBezTo>
                    <a:pt x="656" y="1500"/>
                    <a:pt x="856" y="1574"/>
                    <a:pt x="1051" y="1574"/>
                  </a:cubicBezTo>
                  <a:cubicBezTo>
                    <a:pt x="1456" y="1574"/>
                    <a:pt x="1841" y="1258"/>
                    <a:pt x="1841" y="782"/>
                  </a:cubicBezTo>
                  <a:cubicBezTo>
                    <a:pt x="1841" y="341"/>
                    <a:pt x="1488" y="1"/>
                    <a:pt x="1059"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2"/>
            <p:cNvSpPr/>
            <p:nvPr/>
          </p:nvSpPr>
          <p:spPr>
            <a:xfrm>
              <a:off x="5551575" y="1234800"/>
              <a:ext cx="46025" cy="39350"/>
            </a:xfrm>
            <a:custGeom>
              <a:avLst/>
              <a:gdLst/>
              <a:ahLst/>
              <a:cxnLst/>
              <a:rect l="l" t="t" r="r" b="b"/>
              <a:pathLst>
                <a:path w="1841" h="1574" extrusionOk="0">
                  <a:moveTo>
                    <a:pt x="1059" y="0"/>
                  </a:moveTo>
                  <a:cubicBezTo>
                    <a:pt x="354" y="0"/>
                    <a:pt x="1" y="845"/>
                    <a:pt x="505" y="1336"/>
                  </a:cubicBezTo>
                  <a:cubicBezTo>
                    <a:pt x="665" y="1500"/>
                    <a:pt x="862" y="1573"/>
                    <a:pt x="1055" y="1573"/>
                  </a:cubicBezTo>
                  <a:cubicBezTo>
                    <a:pt x="1456" y="1573"/>
                    <a:pt x="1841" y="1258"/>
                    <a:pt x="1841" y="782"/>
                  </a:cubicBezTo>
                  <a:cubicBezTo>
                    <a:pt x="1841" y="341"/>
                    <a:pt x="1488" y="0"/>
                    <a:pt x="1059"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2"/>
            <p:cNvSpPr/>
            <p:nvPr/>
          </p:nvSpPr>
          <p:spPr>
            <a:xfrm>
              <a:off x="5887400" y="907725"/>
              <a:ext cx="45075" cy="39575"/>
            </a:xfrm>
            <a:custGeom>
              <a:avLst/>
              <a:gdLst/>
              <a:ahLst/>
              <a:cxnLst/>
              <a:rect l="l" t="t" r="r" b="b"/>
              <a:pathLst>
                <a:path w="1803" h="1583" extrusionOk="0">
                  <a:moveTo>
                    <a:pt x="896" y="1"/>
                  </a:moveTo>
                  <a:cubicBezTo>
                    <a:pt x="589" y="1"/>
                    <a:pt x="299" y="182"/>
                    <a:pt x="177" y="483"/>
                  </a:cubicBezTo>
                  <a:cubicBezTo>
                    <a:pt x="0" y="886"/>
                    <a:pt x="189" y="1352"/>
                    <a:pt x="593" y="1516"/>
                  </a:cubicBezTo>
                  <a:cubicBezTo>
                    <a:pt x="695" y="1561"/>
                    <a:pt x="802" y="1582"/>
                    <a:pt x="907" y="1582"/>
                  </a:cubicBezTo>
                  <a:cubicBezTo>
                    <a:pt x="1215" y="1582"/>
                    <a:pt x="1507" y="1400"/>
                    <a:pt x="1639" y="1100"/>
                  </a:cubicBezTo>
                  <a:cubicBezTo>
                    <a:pt x="1802" y="697"/>
                    <a:pt x="1613" y="231"/>
                    <a:pt x="1210" y="67"/>
                  </a:cubicBezTo>
                  <a:cubicBezTo>
                    <a:pt x="1107" y="22"/>
                    <a:pt x="1001" y="1"/>
                    <a:pt x="896"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2"/>
            <p:cNvSpPr/>
            <p:nvPr/>
          </p:nvSpPr>
          <p:spPr>
            <a:xfrm>
              <a:off x="6166200" y="1209275"/>
              <a:ext cx="39700" cy="39725"/>
            </a:xfrm>
            <a:custGeom>
              <a:avLst/>
              <a:gdLst/>
              <a:ahLst/>
              <a:cxnLst/>
              <a:rect l="l" t="t" r="r" b="b"/>
              <a:pathLst>
                <a:path w="1588" h="1589" extrusionOk="0">
                  <a:moveTo>
                    <a:pt x="794" y="1"/>
                  </a:moveTo>
                  <a:cubicBezTo>
                    <a:pt x="366" y="1"/>
                    <a:pt x="0" y="354"/>
                    <a:pt x="0" y="795"/>
                  </a:cubicBezTo>
                  <a:cubicBezTo>
                    <a:pt x="0" y="1223"/>
                    <a:pt x="366" y="1588"/>
                    <a:pt x="794" y="1588"/>
                  </a:cubicBezTo>
                  <a:cubicBezTo>
                    <a:pt x="1235" y="1588"/>
                    <a:pt x="1588" y="1223"/>
                    <a:pt x="1588" y="795"/>
                  </a:cubicBezTo>
                  <a:cubicBezTo>
                    <a:pt x="1588" y="354"/>
                    <a:pt x="1235" y="1"/>
                    <a:pt x="79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2"/>
            <p:cNvSpPr/>
            <p:nvPr/>
          </p:nvSpPr>
          <p:spPr>
            <a:xfrm>
              <a:off x="6373800" y="1380650"/>
              <a:ext cx="39700" cy="39400"/>
            </a:xfrm>
            <a:custGeom>
              <a:avLst/>
              <a:gdLst/>
              <a:ahLst/>
              <a:cxnLst/>
              <a:rect l="l" t="t" r="r" b="b"/>
              <a:pathLst>
                <a:path w="1588" h="1576" extrusionOk="0">
                  <a:moveTo>
                    <a:pt x="794" y="1"/>
                  </a:moveTo>
                  <a:cubicBezTo>
                    <a:pt x="353" y="1"/>
                    <a:pt x="0" y="353"/>
                    <a:pt x="0" y="794"/>
                  </a:cubicBezTo>
                  <a:cubicBezTo>
                    <a:pt x="0" y="1223"/>
                    <a:pt x="353" y="1576"/>
                    <a:pt x="794" y="1576"/>
                  </a:cubicBezTo>
                  <a:cubicBezTo>
                    <a:pt x="1235" y="1576"/>
                    <a:pt x="1588" y="1223"/>
                    <a:pt x="1588" y="794"/>
                  </a:cubicBezTo>
                  <a:cubicBezTo>
                    <a:pt x="1588" y="353"/>
                    <a:pt x="1235" y="1"/>
                    <a:pt x="79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2"/>
            <p:cNvSpPr/>
            <p:nvPr/>
          </p:nvSpPr>
          <p:spPr>
            <a:xfrm>
              <a:off x="6594950" y="1344425"/>
              <a:ext cx="46000" cy="39350"/>
            </a:xfrm>
            <a:custGeom>
              <a:avLst/>
              <a:gdLst/>
              <a:ahLst/>
              <a:cxnLst/>
              <a:rect l="l" t="t" r="r" b="b"/>
              <a:pathLst>
                <a:path w="1840" h="1574" extrusionOk="0">
                  <a:moveTo>
                    <a:pt x="1059" y="1"/>
                  </a:moveTo>
                  <a:cubicBezTo>
                    <a:pt x="353" y="1"/>
                    <a:pt x="0" y="845"/>
                    <a:pt x="491" y="1336"/>
                  </a:cubicBezTo>
                  <a:cubicBezTo>
                    <a:pt x="655" y="1500"/>
                    <a:pt x="855" y="1573"/>
                    <a:pt x="1050" y="1573"/>
                  </a:cubicBezTo>
                  <a:cubicBezTo>
                    <a:pt x="1455" y="1573"/>
                    <a:pt x="1840" y="1258"/>
                    <a:pt x="1840" y="782"/>
                  </a:cubicBezTo>
                  <a:cubicBezTo>
                    <a:pt x="1840" y="353"/>
                    <a:pt x="1487" y="1"/>
                    <a:pt x="1059"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2"/>
            <p:cNvSpPr/>
            <p:nvPr/>
          </p:nvSpPr>
          <p:spPr>
            <a:xfrm>
              <a:off x="6731025" y="1382850"/>
              <a:ext cx="46025" cy="39475"/>
            </a:xfrm>
            <a:custGeom>
              <a:avLst/>
              <a:gdLst/>
              <a:ahLst/>
              <a:cxnLst/>
              <a:rect l="l" t="t" r="r" b="b"/>
              <a:pathLst>
                <a:path w="1841" h="1579" extrusionOk="0">
                  <a:moveTo>
                    <a:pt x="1059" y="1"/>
                  </a:moveTo>
                  <a:cubicBezTo>
                    <a:pt x="353" y="1"/>
                    <a:pt x="1" y="858"/>
                    <a:pt x="505" y="1349"/>
                  </a:cubicBezTo>
                  <a:cubicBezTo>
                    <a:pt x="663" y="1507"/>
                    <a:pt x="858" y="1578"/>
                    <a:pt x="1049" y="1578"/>
                  </a:cubicBezTo>
                  <a:cubicBezTo>
                    <a:pt x="1452" y="1578"/>
                    <a:pt x="1840" y="1265"/>
                    <a:pt x="1840" y="795"/>
                  </a:cubicBezTo>
                  <a:cubicBezTo>
                    <a:pt x="1840" y="354"/>
                    <a:pt x="1488" y="1"/>
                    <a:pt x="1059"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2"/>
            <p:cNvSpPr/>
            <p:nvPr/>
          </p:nvSpPr>
          <p:spPr>
            <a:xfrm>
              <a:off x="6891700" y="1116350"/>
              <a:ext cx="46000" cy="39350"/>
            </a:xfrm>
            <a:custGeom>
              <a:avLst/>
              <a:gdLst/>
              <a:ahLst/>
              <a:cxnLst/>
              <a:rect l="l" t="t" r="r" b="b"/>
              <a:pathLst>
                <a:path w="1840" h="1574" extrusionOk="0">
                  <a:moveTo>
                    <a:pt x="1046" y="1"/>
                  </a:moveTo>
                  <a:cubicBezTo>
                    <a:pt x="353" y="1"/>
                    <a:pt x="0" y="845"/>
                    <a:pt x="491" y="1336"/>
                  </a:cubicBezTo>
                  <a:cubicBezTo>
                    <a:pt x="651" y="1500"/>
                    <a:pt x="850" y="1573"/>
                    <a:pt x="1045" y="1573"/>
                  </a:cubicBezTo>
                  <a:cubicBezTo>
                    <a:pt x="1450" y="1573"/>
                    <a:pt x="1840" y="1258"/>
                    <a:pt x="1840" y="782"/>
                  </a:cubicBezTo>
                  <a:cubicBezTo>
                    <a:pt x="1840" y="353"/>
                    <a:pt x="1487" y="1"/>
                    <a:pt x="1046"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2"/>
            <p:cNvSpPr/>
            <p:nvPr/>
          </p:nvSpPr>
          <p:spPr>
            <a:xfrm>
              <a:off x="7059275" y="1035400"/>
              <a:ext cx="46025" cy="39450"/>
            </a:xfrm>
            <a:custGeom>
              <a:avLst/>
              <a:gdLst/>
              <a:ahLst/>
              <a:cxnLst/>
              <a:rect l="l" t="t" r="r" b="b"/>
              <a:pathLst>
                <a:path w="1841" h="1578" extrusionOk="0">
                  <a:moveTo>
                    <a:pt x="1059" y="0"/>
                  </a:moveTo>
                  <a:cubicBezTo>
                    <a:pt x="354" y="0"/>
                    <a:pt x="1" y="844"/>
                    <a:pt x="505" y="1348"/>
                  </a:cubicBezTo>
                  <a:cubicBezTo>
                    <a:pt x="663" y="1507"/>
                    <a:pt x="858" y="1577"/>
                    <a:pt x="1049" y="1577"/>
                  </a:cubicBezTo>
                  <a:cubicBezTo>
                    <a:pt x="1452" y="1577"/>
                    <a:pt x="1840" y="1264"/>
                    <a:pt x="1840" y="794"/>
                  </a:cubicBezTo>
                  <a:cubicBezTo>
                    <a:pt x="1840" y="353"/>
                    <a:pt x="1488" y="0"/>
                    <a:pt x="1059"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2"/>
            <p:cNvSpPr/>
            <p:nvPr/>
          </p:nvSpPr>
          <p:spPr>
            <a:xfrm>
              <a:off x="4708275" y="856450"/>
              <a:ext cx="2575650" cy="667875"/>
            </a:xfrm>
            <a:custGeom>
              <a:avLst/>
              <a:gdLst/>
              <a:ahLst/>
              <a:cxnLst/>
              <a:rect l="l" t="t" r="r" b="b"/>
              <a:pathLst>
                <a:path w="103026" h="26715" extrusionOk="0">
                  <a:moveTo>
                    <a:pt x="55432" y="1"/>
                  </a:moveTo>
                  <a:lnTo>
                    <a:pt x="46271" y="7952"/>
                  </a:lnTo>
                  <a:lnTo>
                    <a:pt x="35938" y="5507"/>
                  </a:lnTo>
                  <a:lnTo>
                    <a:pt x="35913" y="5507"/>
                  </a:lnTo>
                  <a:lnTo>
                    <a:pt x="27294" y="11934"/>
                  </a:lnTo>
                  <a:lnTo>
                    <a:pt x="16382" y="6188"/>
                  </a:lnTo>
                  <a:lnTo>
                    <a:pt x="11480" y="23287"/>
                  </a:lnTo>
                  <a:lnTo>
                    <a:pt x="0" y="26526"/>
                  </a:lnTo>
                  <a:lnTo>
                    <a:pt x="38" y="26664"/>
                  </a:lnTo>
                  <a:lnTo>
                    <a:pt x="11593" y="23401"/>
                  </a:lnTo>
                  <a:lnTo>
                    <a:pt x="16470" y="6389"/>
                  </a:lnTo>
                  <a:lnTo>
                    <a:pt x="27306" y="12098"/>
                  </a:lnTo>
                  <a:lnTo>
                    <a:pt x="35938" y="5659"/>
                  </a:lnTo>
                  <a:lnTo>
                    <a:pt x="46309" y="8103"/>
                  </a:lnTo>
                  <a:lnTo>
                    <a:pt x="55419" y="215"/>
                  </a:lnTo>
                  <a:lnTo>
                    <a:pt x="64958" y="12186"/>
                  </a:lnTo>
                  <a:lnTo>
                    <a:pt x="64970" y="12211"/>
                  </a:lnTo>
                  <a:lnTo>
                    <a:pt x="79663" y="15815"/>
                  </a:lnTo>
                  <a:lnTo>
                    <a:pt x="79714" y="15827"/>
                  </a:lnTo>
                  <a:lnTo>
                    <a:pt x="87186" y="5293"/>
                  </a:lnTo>
                  <a:lnTo>
                    <a:pt x="90815" y="19368"/>
                  </a:lnTo>
                  <a:lnTo>
                    <a:pt x="90815" y="19394"/>
                  </a:lnTo>
                  <a:lnTo>
                    <a:pt x="102950" y="26715"/>
                  </a:lnTo>
                  <a:lnTo>
                    <a:pt x="103025" y="26589"/>
                  </a:lnTo>
                  <a:lnTo>
                    <a:pt x="90941" y="19305"/>
                  </a:lnTo>
                  <a:lnTo>
                    <a:pt x="87249" y="4966"/>
                  </a:lnTo>
                  <a:lnTo>
                    <a:pt x="79651" y="15664"/>
                  </a:lnTo>
                  <a:lnTo>
                    <a:pt x="65046" y="12085"/>
                  </a:lnTo>
                  <a:lnTo>
                    <a:pt x="5543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2"/>
            <p:cNvSpPr/>
            <p:nvPr/>
          </p:nvSpPr>
          <p:spPr>
            <a:xfrm>
              <a:off x="4558950" y="1523350"/>
              <a:ext cx="2813800" cy="3825"/>
            </a:xfrm>
            <a:custGeom>
              <a:avLst/>
              <a:gdLst/>
              <a:ahLst/>
              <a:cxnLst/>
              <a:rect l="l" t="t" r="r" b="b"/>
              <a:pathLst>
                <a:path w="112552" h="153" extrusionOk="0">
                  <a:moveTo>
                    <a:pt x="1" y="1"/>
                  </a:moveTo>
                  <a:lnTo>
                    <a:pt x="1" y="152"/>
                  </a:lnTo>
                  <a:lnTo>
                    <a:pt x="112552" y="152"/>
                  </a:lnTo>
                  <a:lnTo>
                    <a:pt x="112552"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2"/>
            <p:cNvSpPr/>
            <p:nvPr/>
          </p:nvSpPr>
          <p:spPr>
            <a:xfrm>
              <a:off x="4967225" y="1418775"/>
              <a:ext cx="46025" cy="39450"/>
            </a:xfrm>
            <a:custGeom>
              <a:avLst/>
              <a:gdLst/>
              <a:ahLst/>
              <a:cxnLst/>
              <a:rect l="l" t="t" r="r" b="b"/>
              <a:pathLst>
                <a:path w="1841" h="1578" extrusionOk="0">
                  <a:moveTo>
                    <a:pt x="1059" y="0"/>
                  </a:moveTo>
                  <a:cubicBezTo>
                    <a:pt x="353" y="0"/>
                    <a:pt x="0" y="845"/>
                    <a:pt x="492" y="1349"/>
                  </a:cubicBezTo>
                  <a:cubicBezTo>
                    <a:pt x="654" y="1506"/>
                    <a:pt x="850" y="1577"/>
                    <a:pt x="1043" y="1577"/>
                  </a:cubicBezTo>
                  <a:cubicBezTo>
                    <a:pt x="1451" y="1577"/>
                    <a:pt x="1840" y="1261"/>
                    <a:pt x="1840" y="782"/>
                  </a:cubicBezTo>
                  <a:cubicBezTo>
                    <a:pt x="1840" y="353"/>
                    <a:pt x="1487"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2"/>
            <p:cNvSpPr/>
            <p:nvPr/>
          </p:nvSpPr>
          <p:spPr>
            <a:xfrm>
              <a:off x="5101172" y="992325"/>
              <a:ext cx="42875" cy="39850"/>
            </a:xfrm>
            <a:custGeom>
              <a:avLst/>
              <a:gdLst/>
              <a:ahLst/>
              <a:cxnLst/>
              <a:rect l="l" t="t" r="r" b="b"/>
              <a:pathLst>
                <a:path w="1715" h="1594" extrusionOk="0">
                  <a:moveTo>
                    <a:pt x="849" y="1"/>
                  </a:moveTo>
                  <a:cubicBezTo>
                    <a:pt x="810" y="1"/>
                    <a:pt x="771" y="4"/>
                    <a:pt x="731" y="9"/>
                  </a:cubicBezTo>
                  <a:cubicBezTo>
                    <a:pt x="290" y="85"/>
                    <a:pt x="1" y="488"/>
                    <a:pt x="76" y="917"/>
                  </a:cubicBezTo>
                  <a:cubicBezTo>
                    <a:pt x="133" y="1317"/>
                    <a:pt x="482" y="1593"/>
                    <a:pt x="866" y="1593"/>
                  </a:cubicBezTo>
                  <a:cubicBezTo>
                    <a:pt x="905" y="1593"/>
                    <a:pt x="944" y="1590"/>
                    <a:pt x="983" y="1584"/>
                  </a:cubicBezTo>
                  <a:cubicBezTo>
                    <a:pt x="1412" y="1509"/>
                    <a:pt x="1714" y="1106"/>
                    <a:pt x="1639" y="665"/>
                  </a:cubicBezTo>
                  <a:cubicBezTo>
                    <a:pt x="1581" y="276"/>
                    <a:pt x="1233" y="1"/>
                    <a:pt x="849"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2"/>
            <p:cNvSpPr/>
            <p:nvPr/>
          </p:nvSpPr>
          <p:spPr>
            <a:xfrm>
              <a:off x="5364775" y="1136200"/>
              <a:ext cx="46025" cy="39450"/>
            </a:xfrm>
            <a:custGeom>
              <a:avLst/>
              <a:gdLst/>
              <a:ahLst/>
              <a:cxnLst/>
              <a:rect l="l" t="t" r="r" b="b"/>
              <a:pathLst>
                <a:path w="1841" h="1578" extrusionOk="0">
                  <a:moveTo>
                    <a:pt x="1046" y="0"/>
                  </a:moveTo>
                  <a:cubicBezTo>
                    <a:pt x="353" y="0"/>
                    <a:pt x="1" y="845"/>
                    <a:pt x="492" y="1349"/>
                  </a:cubicBezTo>
                  <a:cubicBezTo>
                    <a:pt x="654" y="1507"/>
                    <a:pt x="852" y="1578"/>
                    <a:pt x="1045" y="1578"/>
                  </a:cubicBezTo>
                  <a:cubicBezTo>
                    <a:pt x="1452" y="1578"/>
                    <a:pt x="1840" y="1264"/>
                    <a:pt x="1840" y="794"/>
                  </a:cubicBezTo>
                  <a:cubicBezTo>
                    <a:pt x="1840" y="353"/>
                    <a:pt x="1488" y="0"/>
                    <a:pt x="1046"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p:nvPr/>
          </p:nvSpPr>
          <p:spPr>
            <a:xfrm>
              <a:off x="5581825" y="976800"/>
              <a:ext cx="46025" cy="39525"/>
            </a:xfrm>
            <a:custGeom>
              <a:avLst/>
              <a:gdLst/>
              <a:ahLst/>
              <a:cxnLst/>
              <a:rect l="l" t="t" r="r" b="b"/>
              <a:pathLst>
                <a:path w="1841" h="1581" extrusionOk="0">
                  <a:moveTo>
                    <a:pt x="1059" y="0"/>
                  </a:moveTo>
                  <a:cubicBezTo>
                    <a:pt x="353" y="0"/>
                    <a:pt x="1" y="857"/>
                    <a:pt x="505" y="1349"/>
                  </a:cubicBezTo>
                  <a:cubicBezTo>
                    <a:pt x="664" y="1508"/>
                    <a:pt x="861" y="1580"/>
                    <a:pt x="1055" y="1580"/>
                  </a:cubicBezTo>
                  <a:cubicBezTo>
                    <a:pt x="1456" y="1580"/>
                    <a:pt x="1840" y="1270"/>
                    <a:pt x="1840" y="794"/>
                  </a:cubicBezTo>
                  <a:cubicBezTo>
                    <a:pt x="1840" y="353"/>
                    <a:pt x="1488"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2"/>
            <p:cNvSpPr/>
            <p:nvPr/>
          </p:nvSpPr>
          <p:spPr>
            <a:xfrm>
              <a:off x="5838875" y="1036025"/>
              <a:ext cx="46025" cy="39450"/>
            </a:xfrm>
            <a:custGeom>
              <a:avLst/>
              <a:gdLst/>
              <a:ahLst/>
              <a:cxnLst/>
              <a:rect l="l" t="t" r="r" b="b"/>
              <a:pathLst>
                <a:path w="1841" h="1578" extrusionOk="0">
                  <a:moveTo>
                    <a:pt x="1059" y="0"/>
                  </a:moveTo>
                  <a:cubicBezTo>
                    <a:pt x="354" y="0"/>
                    <a:pt x="1" y="845"/>
                    <a:pt x="492" y="1349"/>
                  </a:cubicBezTo>
                  <a:cubicBezTo>
                    <a:pt x="655" y="1507"/>
                    <a:pt x="852" y="1578"/>
                    <a:pt x="1046" y="1578"/>
                  </a:cubicBezTo>
                  <a:cubicBezTo>
                    <a:pt x="1453" y="1578"/>
                    <a:pt x="1841" y="1264"/>
                    <a:pt x="1841" y="794"/>
                  </a:cubicBezTo>
                  <a:cubicBezTo>
                    <a:pt x="1841" y="353"/>
                    <a:pt x="1488" y="0"/>
                    <a:pt x="1059"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2"/>
            <p:cNvSpPr/>
            <p:nvPr/>
          </p:nvSpPr>
          <p:spPr>
            <a:xfrm>
              <a:off x="6316150" y="1138400"/>
              <a:ext cx="39700" cy="39400"/>
            </a:xfrm>
            <a:custGeom>
              <a:avLst/>
              <a:gdLst/>
              <a:ahLst/>
              <a:cxnLst/>
              <a:rect l="l" t="t" r="r" b="b"/>
              <a:pathLst>
                <a:path w="1588" h="1576" extrusionOk="0">
                  <a:moveTo>
                    <a:pt x="794" y="1"/>
                  </a:moveTo>
                  <a:cubicBezTo>
                    <a:pt x="353" y="1"/>
                    <a:pt x="0" y="353"/>
                    <a:pt x="0" y="782"/>
                  </a:cubicBezTo>
                  <a:cubicBezTo>
                    <a:pt x="0" y="1223"/>
                    <a:pt x="353" y="1576"/>
                    <a:pt x="794" y="1576"/>
                  </a:cubicBezTo>
                  <a:cubicBezTo>
                    <a:pt x="1235" y="1576"/>
                    <a:pt x="1588" y="1223"/>
                    <a:pt x="1588" y="782"/>
                  </a:cubicBezTo>
                  <a:cubicBezTo>
                    <a:pt x="1588" y="353"/>
                    <a:pt x="1235" y="1"/>
                    <a:pt x="79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p:nvPr/>
          </p:nvSpPr>
          <p:spPr>
            <a:xfrm>
              <a:off x="6675275" y="1230075"/>
              <a:ext cx="46000" cy="39350"/>
            </a:xfrm>
            <a:custGeom>
              <a:avLst/>
              <a:gdLst/>
              <a:ahLst/>
              <a:cxnLst/>
              <a:rect l="l" t="t" r="r" b="b"/>
              <a:pathLst>
                <a:path w="1840" h="1574" extrusionOk="0">
                  <a:moveTo>
                    <a:pt x="1046" y="0"/>
                  </a:moveTo>
                  <a:cubicBezTo>
                    <a:pt x="353" y="0"/>
                    <a:pt x="0" y="845"/>
                    <a:pt x="492" y="1336"/>
                  </a:cubicBezTo>
                  <a:cubicBezTo>
                    <a:pt x="656" y="1500"/>
                    <a:pt x="856" y="1573"/>
                    <a:pt x="1051" y="1573"/>
                  </a:cubicBezTo>
                  <a:cubicBezTo>
                    <a:pt x="1456" y="1573"/>
                    <a:pt x="1840" y="1258"/>
                    <a:pt x="1840" y="782"/>
                  </a:cubicBezTo>
                  <a:cubicBezTo>
                    <a:pt x="1840" y="353"/>
                    <a:pt x="1487" y="0"/>
                    <a:pt x="1046"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2"/>
            <p:cNvSpPr/>
            <p:nvPr/>
          </p:nvSpPr>
          <p:spPr>
            <a:xfrm>
              <a:off x="6863325" y="967025"/>
              <a:ext cx="46350" cy="39350"/>
            </a:xfrm>
            <a:custGeom>
              <a:avLst/>
              <a:gdLst/>
              <a:ahLst/>
              <a:cxnLst/>
              <a:rect l="l" t="t" r="r" b="b"/>
              <a:pathLst>
                <a:path w="1854" h="1574" extrusionOk="0">
                  <a:moveTo>
                    <a:pt x="1059" y="1"/>
                  </a:moveTo>
                  <a:cubicBezTo>
                    <a:pt x="354" y="1"/>
                    <a:pt x="1" y="845"/>
                    <a:pt x="505" y="1336"/>
                  </a:cubicBezTo>
                  <a:cubicBezTo>
                    <a:pt x="665" y="1500"/>
                    <a:pt x="863" y="1574"/>
                    <a:pt x="1058" y="1574"/>
                  </a:cubicBezTo>
                  <a:cubicBezTo>
                    <a:pt x="1463" y="1574"/>
                    <a:pt x="1853" y="1258"/>
                    <a:pt x="1853" y="782"/>
                  </a:cubicBezTo>
                  <a:cubicBezTo>
                    <a:pt x="1853" y="341"/>
                    <a:pt x="1500" y="1"/>
                    <a:pt x="1059"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2"/>
            <p:cNvSpPr/>
            <p:nvPr/>
          </p:nvSpPr>
          <p:spPr>
            <a:xfrm>
              <a:off x="6956275" y="1323000"/>
              <a:ext cx="46000" cy="39350"/>
            </a:xfrm>
            <a:custGeom>
              <a:avLst/>
              <a:gdLst/>
              <a:ahLst/>
              <a:cxnLst/>
              <a:rect l="l" t="t" r="r" b="b"/>
              <a:pathLst>
                <a:path w="1840" h="1574" extrusionOk="0">
                  <a:moveTo>
                    <a:pt x="1059" y="1"/>
                  </a:moveTo>
                  <a:cubicBezTo>
                    <a:pt x="353" y="1"/>
                    <a:pt x="0" y="845"/>
                    <a:pt x="504" y="1336"/>
                  </a:cubicBezTo>
                  <a:cubicBezTo>
                    <a:pt x="664" y="1500"/>
                    <a:pt x="861" y="1574"/>
                    <a:pt x="1055" y="1574"/>
                  </a:cubicBezTo>
                  <a:cubicBezTo>
                    <a:pt x="1456" y="1574"/>
                    <a:pt x="1840" y="1258"/>
                    <a:pt x="1840" y="782"/>
                  </a:cubicBezTo>
                  <a:cubicBezTo>
                    <a:pt x="1840" y="354"/>
                    <a:pt x="1487" y="1"/>
                    <a:pt x="1059"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4"/>
        <p:cNvGrpSpPr/>
        <p:nvPr/>
      </p:nvGrpSpPr>
      <p:grpSpPr>
        <a:xfrm>
          <a:off x="0" y="0"/>
          <a:ext cx="0" cy="0"/>
          <a:chOff x="0" y="0"/>
          <a:chExt cx="0" cy="0"/>
        </a:xfrm>
      </p:grpSpPr>
      <p:sp>
        <p:nvSpPr>
          <p:cNvPr id="245" name="Google Shape;245;p33"/>
          <p:cNvSpPr txBox="1">
            <a:spLocks noGrp="1"/>
          </p:cNvSpPr>
          <p:nvPr>
            <p:ph type="ctrTitle"/>
          </p:nvPr>
        </p:nvSpPr>
        <p:spPr>
          <a:xfrm>
            <a:off x="923625" y="1196026"/>
            <a:ext cx="982200" cy="577800"/>
          </a:xfrm>
          <a:prstGeom prst="rect">
            <a:avLst/>
          </a:prstGeom>
          <a:ln>
            <a:noFill/>
          </a:ln>
        </p:spPr>
        <p:txBody>
          <a:bodyPr spcFirstLastPara="1" wrap="square" lIns="68575" tIns="34275" rIns="68575" bIns="34275" anchor="b" anchorCtr="0">
            <a:noAutofit/>
          </a:bodyPr>
          <a:lstStyle>
            <a:lvl1pPr lvl="0" rtl="0">
              <a:spcBef>
                <a:spcPts val="0"/>
              </a:spcBef>
              <a:spcAft>
                <a:spcPts val="0"/>
              </a:spcAft>
              <a:buClr>
                <a:srgbClr val="000000"/>
              </a:buClr>
              <a:buSzPts val="1800"/>
              <a:buFont typeface="Fira Sans Condensed Medium"/>
              <a:buNone/>
              <a:defRPr sz="24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246" name="Google Shape;246;p33"/>
          <p:cNvSpPr txBox="1">
            <a:spLocks noGrp="1"/>
          </p:cNvSpPr>
          <p:nvPr>
            <p:ph type="subTitle" idx="1"/>
          </p:nvPr>
        </p:nvSpPr>
        <p:spPr>
          <a:xfrm>
            <a:off x="923637" y="1684093"/>
            <a:ext cx="2620500" cy="1112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247" name="Google Shape;247;p33"/>
          <p:cNvSpPr txBox="1">
            <a:spLocks noGrp="1"/>
          </p:cNvSpPr>
          <p:nvPr>
            <p:ph type="ctrTitle" idx="2"/>
          </p:nvPr>
        </p:nvSpPr>
        <p:spPr>
          <a:xfrm>
            <a:off x="7050379" y="1196025"/>
            <a:ext cx="1137300" cy="577800"/>
          </a:xfrm>
          <a:prstGeom prst="rect">
            <a:avLst/>
          </a:prstGeom>
          <a:ln>
            <a:noFill/>
          </a:ln>
        </p:spPr>
        <p:txBody>
          <a:bodyPr spcFirstLastPara="1" wrap="square" lIns="68575" tIns="34275" rIns="68575" bIns="34275" anchor="b" anchorCtr="0">
            <a:noAutofit/>
          </a:bodyPr>
          <a:lstStyle>
            <a:lvl1pPr lvl="0" algn="r" rtl="0">
              <a:spcBef>
                <a:spcPts val="0"/>
              </a:spcBef>
              <a:spcAft>
                <a:spcPts val="0"/>
              </a:spcAft>
              <a:buClr>
                <a:srgbClr val="000000"/>
              </a:buClr>
              <a:buSzPts val="1800"/>
              <a:buFont typeface="Fira Sans Condensed Medium"/>
              <a:buNone/>
              <a:defRPr sz="24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248" name="Google Shape;248;p33"/>
          <p:cNvSpPr txBox="1">
            <a:spLocks noGrp="1"/>
          </p:cNvSpPr>
          <p:nvPr>
            <p:ph type="subTitle" idx="3"/>
          </p:nvPr>
        </p:nvSpPr>
        <p:spPr>
          <a:xfrm>
            <a:off x="5450166" y="1684093"/>
            <a:ext cx="2737500" cy="1112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249" name="Google Shape;249;p33"/>
          <p:cNvSpPr txBox="1">
            <a:spLocks noGrp="1"/>
          </p:cNvSpPr>
          <p:nvPr>
            <p:ph type="ctrTitle" idx="4"/>
          </p:nvPr>
        </p:nvSpPr>
        <p:spPr>
          <a:xfrm>
            <a:off x="618825" y="411675"/>
            <a:ext cx="46182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250" name="Google Shape;250;p33"/>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33"/>
          <p:cNvGrpSpPr/>
          <p:nvPr/>
        </p:nvGrpSpPr>
        <p:grpSpPr>
          <a:xfrm>
            <a:off x="6626134" y="-164562"/>
            <a:ext cx="121172" cy="760495"/>
            <a:chOff x="5245196" y="3136513"/>
            <a:chExt cx="121172" cy="760495"/>
          </a:xfrm>
        </p:grpSpPr>
        <p:sp>
          <p:nvSpPr>
            <p:cNvPr id="255" name="Google Shape;255;p33"/>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33"/>
          <p:cNvSpPr/>
          <p:nvPr/>
        </p:nvSpPr>
        <p:spPr>
          <a:xfrm>
            <a:off x="318213" y="44189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p:nvPr/>
        </p:nvSpPr>
        <p:spPr>
          <a:xfrm>
            <a:off x="454463" y="47414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9"/>
        <p:cNvGrpSpPr/>
        <p:nvPr/>
      </p:nvGrpSpPr>
      <p:grpSpPr>
        <a:xfrm>
          <a:off x="0" y="0"/>
          <a:ext cx="0" cy="0"/>
          <a:chOff x="0" y="0"/>
          <a:chExt cx="0" cy="0"/>
        </a:xfrm>
      </p:grpSpPr>
      <p:sp>
        <p:nvSpPr>
          <p:cNvPr id="260" name="Google Shape;260;p34"/>
          <p:cNvSpPr txBox="1">
            <a:spLocks noGrp="1"/>
          </p:cNvSpPr>
          <p:nvPr>
            <p:ph type="title"/>
          </p:nvPr>
        </p:nvSpPr>
        <p:spPr>
          <a:xfrm>
            <a:off x="2037000" y="1496400"/>
            <a:ext cx="5070000" cy="2150700"/>
          </a:xfrm>
          <a:prstGeom prst="rect">
            <a:avLst/>
          </a:prstGeom>
        </p:spPr>
        <p:txBody>
          <a:bodyPr spcFirstLastPara="1" wrap="square" lIns="68575" tIns="34275" rIns="68575" bIns="34275" anchor="ctr" anchorCtr="0">
            <a:noAutofit/>
          </a:bodyPr>
          <a:lstStyle>
            <a:lvl1pPr lvl="0" algn="ctr"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61" name="Google Shape;261;p34"/>
          <p:cNvSpPr/>
          <p:nvPr/>
        </p:nvSpPr>
        <p:spPr>
          <a:xfrm>
            <a:off x="1060456" y="1158638"/>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4"/>
          <p:cNvSpPr/>
          <p:nvPr/>
        </p:nvSpPr>
        <p:spPr>
          <a:xfrm>
            <a:off x="7799740" y="916059"/>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4"/>
          <p:cNvSpPr/>
          <p:nvPr/>
        </p:nvSpPr>
        <p:spPr>
          <a:xfrm>
            <a:off x="5257933" y="2452405"/>
            <a:ext cx="57599" cy="57599"/>
          </a:xfrm>
          <a:custGeom>
            <a:avLst/>
            <a:gdLst/>
            <a:ahLst/>
            <a:cxnLst/>
            <a:rect l="l" t="t" r="r" b="b"/>
            <a:pathLst>
              <a:path w="2198" h="2198" fill="none" extrusionOk="0">
                <a:moveTo>
                  <a:pt x="1" y="1"/>
                </a:moveTo>
                <a:lnTo>
                  <a:pt x="2198" y="1"/>
                </a:lnTo>
                <a:lnTo>
                  <a:pt x="2198" y="2198"/>
                </a:lnTo>
                <a:lnTo>
                  <a:pt x="1" y="2198"/>
                </a:lnTo>
                <a:close/>
              </a:path>
            </a:pathLst>
          </a:custGeom>
          <a:noFill/>
          <a:ln w="13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4"/>
          <p:cNvSpPr/>
          <p:nvPr/>
        </p:nvSpPr>
        <p:spPr>
          <a:xfrm>
            <a:off x="275669" y="155705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4"/>
          <p:cNvSpPr/>
          <p:nvPr/>
        </p:nvSpPr>
        <p:spPr>
          <a:xfrm>
            <a:off x="2307882" y="3002386"/>
            <a:ext cx="104086" cy="104322"/>
          </a:xfrm>
          <a:custGeom>
            <a:avLst/>
            <a:gdLst/>
            <a:ahLst/>
            <a:cxnLst/>
            <a:rect l="l" t="t" r="r" b="b"/>
            <a:pathLst>
              <a:path w="3972" h="3981" fill="none" extrusionOk="0">
                <a:moveTo>
                  <a:pt x="1" y="1"/>
                </a:moveTo>
                <a:lnTo>
                  <a:pt x="3972" y="1"/>
                </a:lnTo>
                <a:lnTo>
                  <a:pt x="3972" y="3981"/>
                </a:lnTo>
                <a:lnTo>
                  <a:pt x="1" y="3981"/>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4"/>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34"/>
          <p:cNvGrpSpPr/>
          <p:nvPr/>
        </p:nvGrpSpPr>
        <p:grpSpPr>
          <a:xfrm>
            <a:off x="8263682" y="-434366"/>
            <a:ext cx="188886" cy="1181531"/>
            <a:chOff x="2877432" y="975334"/>
            <a:chExt cx="188886" cy="1181531"/>
          </a:xfrm>
        </p:grpSpPr>
        <p:sp>
          <p:nvSpPr>
            <p:cNvPr id="268" name="Google Shape;268;p34"/>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 name="Google Shape;271;p34"/>
          <p:cNvSpPr/>
          <p:nvPr/>
        </p:nvSpPr>
        <p:spPr>
          <a:xfrm>
            <a:off x="8485996" y="161463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4"/>
          <p:cNvSpPr/>
          <p:nvPr/>
        </p:nvSpPr>
        <p:spPr>
          <a:xfrm>
            <a:off x="6293004" y="835609"/>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a:off x="1778504" y="2156778"/>
            <a:ext cx="119993" cy="119966"/>
          </a:xfrm>
          <a:custGeom>
            <a:avLst/>
            <a:gdLst/>
            <a:ahLst/>
            <a:cxnLst/>
            <a:rect l="l" t="t" r="r" b="b"/>
            <a:pathLst>
              <a:path w="4579" h="4578" extrusionOk="0">
                <a:moveTo>
                  <a:pt x="1" y="0"/>
                </a:moveTo>
                <a:lnTo>
                  <a:pt x="1" y="4578"/>
                </a:lnTo>
                <a:lnTo>
                  <a:pt x="4578" y="4578"/>
                </a:lnTo>
                <a:lnTo>
                  <a:pt x="457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34"/>
          <p:cNvGrpSpPr/>
          <p:nvPr/>
        </p:nvGrpSpPr>
        <p:grpSpPr>
          <a:xfrm>
            <a:off x="3090746" y="-533657"/>
            <a:ext cx="98059" cy="1147596"/>
            <a:chOff x="3347921" y="16006"/>
            <a:chExt cx="98059" cy="1147596"/>
          </a:xfrm>
        </p:grpSpPr>
        <p:sp>
          <p:nvSpPr>
            <p:cNvPr id="275" name="Google Shape;275;p34"/>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4"/>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34"/>
          <p:cNvGrpSpPr/>
          <p:nvPr/>
        </p:nvGrpSpPr>
        <p:grpSpPr>
          <a:xfrm>
            <a:off x="4892771" y="-340112"/>
            <a:ext cx="121172" cy="760495"/>
            <a:chOff x="5245196" y="3136513"/>
            <a:chExt cx="121172" cy="760495"/>
          </a:xfrm>
        </p:grpSpPr>
        <p:sp>
          <p:nvSpPr>
            <p:cNvPr id="278" name="Google Shape;278;p34"/>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34"/>
          <p:cNvGrpSpPr/>
          <p:nvPr/>
        </p:nvGrpSpPr>
        <p:grpSpPr>
          <a:xfrm>
            <a:off x="6967836" y="85439"/>
            <a:ext cx="133252" cy="1952377"/>
            <a:chOff x="6780548" y="337714"/>
            <a:chExt cx="133252" cy="1952377"/>
          </a:xfrm>
        </p:grpSpPr>
        <p:sp>
          <p:nvSpPr>
            <p:cNvPr id="281" name="Google Shape;281;p34"/>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34"/>
          <p:cNvGrpSpPr/>
          <p:nvPr/>
        </p:nvGrpSpPr>
        <p:grpSpPr>
          <a:xfrm>
            <a:off x="250617" y="2402301"/>
            <a:ext cx="188650" cy="2468354"/>
            <a:chOff x="250617" y="2402301"/>
            <a:chExt cx="188650" cy="2468354"/>
          </a:xfrm>
        </p:grpSpPr>
        <p:sp>
          <p:nvSpPr>
            <p:cNvPr id="284" name="Google Shape;284;p34"/>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4"/>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4"/>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34"/>
          <p:cNvGrpSpPr/>
          <p:nvPr/>
        </p:nvGrpSpPr>
        <p:grpSpPr>
          <a:xfrm>
            <a:off x="982417" y="1695096"/>
            <a:ext cx="199237" cy="2828935"/>
            <a:chOff x="1608717" y="1280046"/>
            <a:chExt cx="199237" cy="2828935"/>
          </a:xfrm>
        </p:grpSpPr>
        <p:sp>
          <p:nvSpPr>
            <p:cNvPr id="289" name="Google Shape;289;p34"/>
            <p:cNvSpPr/>
            <p:nvPr/>
          </p:nvSpPr>
          <p:spPr>
            <a:xfrm>
              <a:off x="1608717" y="3909744"/>
              <a:ext cx="199237" cy="199237"/>
            </a:xfrm>
            <a:custGeom>
              <a:avLst/>
              <a:gdLst/>
              <a:ahLst/>
              <a:cxnLst/>
              <a:rect l="l" t="t" r="r" b="b"/>
              <a:pathLst>
                <a:path w="7603" h="7603" extrusionOk="0">
                  <a:moveTo>
                    <a:pt x="0" y="1"/>
                  </a:moveTo>
                  <a:lnTo>
                    <a:pt x="0" y="7602"/>
                  </a:lnTo>
                  <a:lnTo>
                    <a:pt x="7602" y="7602"/>
                  </a:lnTo>
                  <a:lnTo>
                    <a:pt x="760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4"/>
            <p:cNvSpPr/>
            <p:nvPr/>
          </p:nvSpPr>
          <p:spPr>
            <a:xfrm>
              <a:off x="1656175" y="3269477"/>
              <a:ext cx="104086" cy="104086"/>
            </a:xfrm>
            <a:custGeom>
              <a:avLst/>
              <a:gdLst/>
              <a:ahLst/>
              <a:cxnLst/>
              <a:rect l="l" t="t" r="r" b="b"/>
              <a:pathLst>
                <a:path w="3972" h="3972" extrusionOk="0">
                  <a:moveTo>
                    <a:pt x="0" y="1"/>
                  </a:moveTo>
                  <a:lnTo>
                    <a:pt x="0" y="3972"/>
                  </a:lnTo>
                  <a:lnTo>
                    <a:pt x="3971" y="3972"/>
                  </a:lnTo>
                  <a:lnTo>
                    <a:pt x="3971"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4"/>
            <p:cNvSpPr/>
            <p:nvPr/>
          </p:nvSpPr>
          <p:spPr>
            <a:xfrm>
              <a:off x="1704104" y="1280046"/>
              <a:ext cx="8464" cy="1794099"/>
            </a:xfrm>
            <a:custGeom>
              <a:avLst/>
              <a:gdLst/>
              <a:ahLst/>
              <a:cxnLst/>
              <a:rect l="l" t="t" r="r" b="b"/>
              <a:pathLst>
                <a:path w="323" h="68464" extrusionOk="0">
                  <a:moveTo>
                    <a:pt x="157" y="0"/>
                  </a:moveTo>
                  <a:lnTo>
                    <a:pt x="0" y="68464"/>
                  </a:lnTo>
                  <a:lnTo>
                    <a:pt x="322" y="68464"/>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34"/>
          <p:cNvSpPr/>
          <p:nvPr/>
        </p:nvSpPr>
        <p:spPr>
          <a:xfrm>
            <a:off x="646863" y="21446"/>
            <a:ext cx="8464" cy="1689069"/>
          </a:xfrm>
          <a:custGeom>
            <a:avLst/>
            <a:gdLst/>
            <a:ahLst/>
            <a:cxnLst/>
            <a:rect l="l" t="t" r="r" b="b"/>
            <a:pathLst>
              <a:path w="323" h="64456" extrusionOk="0">
                <a:moveTo>
                  <a:pt x="166" y="0"/>
                </a:moveTo>
                <a:lnTo>
                  <a:pt x="1" y="64456"/>
                </a:lnTo>
                <a:lnTo>
                  <a:pt x="322" y="64456"/>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93;p34"/>
          <p:cNvGrpSpPr/>
          <p:nvPr/>
        </p:nvGrpSpPr>
        <p:grpSpPr>
          <a:xfrm>
            <a:off x="2038689" y="173907"/>
            <a:ext cx="57599" cy="831799"/>
            <a:chOff x="2038689" y="173907"/>
            <a:chExt cx="57599" cy="831799"/>
          </a:xfrm>
        </p:grpSpPr>
        <p:sp>
          <p:nvSpPr>
            <p:cNvPr id="294" name="Google Shape;294;p34"/>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34"/>
          <p:cNvGrpSpPr/>
          <p:nvPr/>
        </p:nvGrpSpPr>
        <p:grpSpPr>
          <a:xfrm>
            <a:off x="8008096" y="2108910"/>
            <a:ext cx="199001" cy="2139769"/>
            <a:chOff x="8008096" y="2108910"/>
            <a:chExt cx="199001" cy="2139769"/>
          </a:xfrm>
        </p:grpSpPr>
        <p:sp>
          <p:nvSpPr>
            <p:cNvPr id="297" name="Google Shape;297;p34"/>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4"/>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34"/>
          <p:cNvSpPr/>
          <p:nvPr/>
        </p:nvSpPr>
        <p:spPr>
          <a:xfrm>
            <a:off x="2702019" y="1158651"/>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34"/>
          <p:cNvGrpSpPr/>
          <p:nvPr/>
        </p:nvGrpSpPr>
        <p:grpSpPr>
          <a:xfrm>
            <a:off x="4095146" y="-859690"/>
            <a:ext cx="199001" cy="2139769"/>
            <a:chOff x="8008096" y="2108910"/>
            <a:chExt cx="199001" cy="2139769"/>
          </a:xfrm>
        </p:grpSpPr>
        <p:sp>
          <p:nvSpPr>
            <p:cNvPr id="301" name="Google Shape;301;p34"/>
            <p:cNvSpPr/>
            <p:nvPr/>
          </p:nvSpPr>
          <p:spPr>
            <a:xfrm>
              <a:off x="8008096" y="4049705"/>
              <a:ext cx="199001" cy="198975"/>
            </a:xfrm>
            <a:custGeom>
              <a:avLst/>
              <a:gdLst/>
              <a:ahLst/>
              <a:cxnLst/>
              <a:rect l="l" t="t" r="r" b="b"/>
              <a:pathLst>
                <a:path w="7594" h="7593" extrusionOk="0">
                  <a:moveTo>
                    <a:pt x="1" y="0"/>
                  </a:moveTo>
                  <a:lnTo>
                    <a:pt x="1" y="7593"/>
                  </a:lnTo>
                  <a:lnTo>
                    <a:pt x="7593" y="7593"/>
                  </a:lnTo>
                  <a:lnTo>
                    <a:pt x="7593"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p:cNvSpPr/>
            <p:nvPr/>
          </p:nvSpPr>
          <p:spPr>
            <a:xfrm>
              <a:off x="8103246" y="2108910"/>
              <a:ext cx="8464" cy="1793863"/>
            </a:xfrm>
            <a:custGeom>
              <a:avLst/>
              <a:gdLst/>
              <a:ahLst/>
              <a:cxnLst/>
              <a:rect l="l" t="t" r="r" b="b"/>
              <a:pathLst>
                <a:path w="323" h="68455" extrusionOk="0">
                  <a:moveTo>
                    <a:pt x="166" y="1"/>
                  </a:moveTo>
                  <a:lnTo>
                    <a:pt x="0" y="68455"/>
                  </a:lnTo>
                  <a:lnTo>
                    <a:pt x="322" y="68455"/>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34"/>
          <p:cNvGrpSpPr/>
          <p:nvPr/>
        </p:nvGrpSpPr>
        <p:grpSpPr>
          <a:xfrm>
            <a:off x="6333286" y="3704939"/>
            <a:ext cx="133252" cy="1952377"/>
            <a:chOff x="6780548" y="337714"/>
            <a:chExt cx="133252" cy="1952377"/>
          </a:xfrm>
        </p:grpSpPr>
        <p:sp>
          <p:nvSpPr>
            <p:cNvPr id="304" name="Google Shape;304;p34"/>
            <p:cNvSpPr/>
            <p:nvPr/>
          </p:nvSpPr>
          <p:spPr>
            <a:xfrm>
              <a:off x="6780548" y="2156839"/>
              <a:ext cx="133252" cy="133252"/>
            </a:xfrm>
            <a:custGeom>
              <a:avLst/>
              <a:gdLst/>
              <a:ahLst/>
              <a:cxnLst/>
              <a:rect l="l" t="t" r="r" b="b"/>
              <a:pathLst>
                <a:path w="5085" h="5085" fill="none" extrusionOk="0">
                  <a:moveTo>
                    <a:pt x="1" y="1"/>
                  </a:moveTo>
                  <a:lnTo>
                    <a:pt x="5084" y="1"/>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4"/>
            <p:cNvSpPr/>
            <p:nvPr/>
          </p:nvSpPr>
          <p:spPr>
            <a:xfrm>
              <a:off x="6842943" y="337714"/>
              <a:ext cx="8464" cy="1695359"/>
            </a:xfrm>
            <a:custGeom>
              <a:avLst/>
              <a:gdLst/>
              <a:ahLst/>
              <a:cxnLst/>
              <a:rect l="l" t="t" r="r" b="b"/>
              <a:pathLst>
                <a:path w="323" h="64696" extrusionOk="0">
                  <a:moveTo>
                    <a:pt x="157" y="0"/>
                  </a:moveTo>
                  <a:lnTo>
                    <a:pt x="1" y="64695"/>
                  </a:lnTo>
                  <a:lnTo>
                    <a:pt x="322" y="64695"/>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34"/>
          <p:cNvGrpSpPr/>
          <p:nvPr/>
        </p:nvGrpSpPr>
        <p:grpSpPr>
          <a:xfrm>
            <a:off x="2702021" y="3612763"/>
            <a:ext cx="121172" cy="760495"/>
            <a:chOff x="5245196" y="3136513"/>
            <a:chExt cx="121172" cy="760495"/>
          </a:xfrm>
        </p:grpSpPr>
        <p:sp>
          <p:nvSpPr>
            <p:cNvPr id="307" name="Google Shape;307;p34"/>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4"/>
          <p:cNvSpPr/>
          <p:nvPr/>
        </p:nvSpPr>
        <p:spPr>
          <a:xfrm>
            <a:off x="5539523" y="4516718"/>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4"/>
          <p:cNvSpPr/>
          <p:nvPr/>
        </p:nvSpPr>
        <p:spPr>
          <a:xfrm>
            <a:off x="6994217" y="3378784"/>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311"/>
        <p:cNvGrpSpPr/>
        <p:nvPr/>
      </p:nvGrpSpPr>
      <p:grpSpPr>
        <a:xfrm>
          <a:off x="0" y="0"/>
          <a:ext cx="0" cy="0"/>
          <a:chOff x="0" y="0"/>
          <a:chExt cx="0" cy="0"/>
        </a:xfrm>
      </p:grpSpPr>
      <p:sp>
        <p:nvSpPr>
          <p:cNvPr id="312" name="Google Shape;312;p35"/>
          <p:cNvSpPr txBox="1">
            <a:spLocks noGrp="1"/>
          </p:cNvSpPr>
          <p:nvPr>
            <p:ph type="ctrTitle"/>
          </p:nvPr>
        </p:nvSpPr>
        <p:spPr>
          <a:xfrm>
            <a:off x="1218541" y="1373195"/>
            <a:ext cx="1881300" cy="6447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13" name="Google Shape;313;p35"/>
          <p:cNvSpPr txBox="1">
            <a:spLocks noGrp="1"/>
          </p:cNvSpPr>
          <p:nvPr>
            <p:ph type="subTitle" idx="1"/>
          </p:nvPr>
        </p:nvSpPr>
        <p:spPr>
          <a:xfrm>
            <a:off x="1218541" y="1865495"/>
            <a:ext cx="1881300" cy="64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14" name="Google Shape;314;p35"/>
          <p:cNvSpPr txBox="1">
            <a:spLocks noGrp="1"/>
          </p:cNvSpPr>
          <p:nvPr>
            <p:ph type="ctrTitle" idx="2"/>
          </p:nvPr>
        </p:nvSpPr>
        <p:spPr>
          <a:xfrm>
            <a:off x="6054555" y="1373195"/>
            <a:ext cx="1881300" cy="6447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15" name="Google Shape;315;p35"/>
          <p:cNvSpPr txBox="1">
            <a:spLocks noGrp="1"/>
          </p:cNvSpPr>
          <p:nvPr>
            <p:ph type="subTitle" idx="3"/>
          </p:nvPr>
        </p:nvSpPr>
        <p:spPr>
          <a:xfrm>
            <a:off x="6054555" y="1865495"/>
            <a:ext cx="1881300" cy="64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16" name="Google Shape;316;p35"/>
          <p:cNvSpPr txBox="1">
            <a:spLocks noGrp="1"/>
          </p:cNvSpPr>
          <p:nvPr>
            <p:ph type="ctrTitle" idx="4"/>
          </p:nvPr>
        </p:nvSpPr>
        <p:spPr>
          <a:xfrm>
            <a:off x="1218541" y="2778806"/>
            <a:ext cx="1881300" cy="6447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17" name="Google Shape;317;p35"/>
          <p:cNvSpPr txBox="1">
            <a:spLocks noGrp="1"/>
          </p:cNvSpPr>
          <p:nvPr>
            <p:ph type="subTitle" idx="5"/>
          </p:nvPr>
        </p:nvSpPr>
        <p:spPr>
          <a:xfrm>
            <a:off x="1116841" y="3271106"/>
            <a:ext cx="2084700" cy="64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18" name="Google Shape;318;p35"/>
          <p:cNvSpPr txBox="1">
            <a:spLocks noGrp="1"/>
          </p:cNvSpPr>
          <p:nvPr>
            <p:ph type="ctrTitle" idx="6"/>
          </p:nvPr>
        </p:nvSpPr>
        <p:spPr>
          <a:xfrm>
            <a:off x="6054555" y="2778806"/>
            <a:ext cx="1881300" cy="6447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2000">
                <a:solidFill>
                  <a:schemeClr val="lt1"/>
                </a:solidFill>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19" name="Google Shape;319;p35"/>
          <p:cNvSpPr txBox="1">
            <a:spLocks noGrp="1"/>
          </p:cNvSpPr>
          <p:nvPr>
            <p:ph type="subTitle" idx="7"/>
          </p:nvPr>
        </p:nvSpPr>
        <p:spPr>
          <a:xfrm>
            <a:off x="6054555" y="3271106"/>
            <a:ext cx="1881300" cy="644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4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20" name="Google Shape;320;p35"/>
          <p:cNvSpPr txBox="1">
            <a:spLocks noGrp="1"/>
          </p:cNvSpPr>
          <p:nvPr>
            <p:ph type="ctrTitle" idx="8"/>
          </p:nvPr>
        </p:nvSpPr>
        <p:spPr>
          <a:xfrm>
            <a:off x="618825" y="411675"/>
            <a:ext cx="47277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321" name="Google Shape;321;p35"/>
          <p:cNvSpPr/>
          <p:nvPr/>
        </p:nvSpPr>
        <p:spPr>
          <a:xfrm>
            <a:off x="7647375" y="94960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5"/>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5"/>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5"/>
          <p:cNvSpPr/>
          <p:nvPr/>
        </p:nvSpPr>
        <p:spPr>
          <a:xfrm>
            <a:off x="303600" y="44017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5"/>
          <p:cNvSpPr/>
          <p:nvPr/>
        </p:nvSpPr>
        <p:spPr>
          <a:xfrm>
            <a:off x="816650" y="4612675"/>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CUSTOM_1_1_1">
    <p:spTree>
      <p:nvGrpSpPr>
        <p:cNvPr id="1" name="Shape 331"/>
        <p:cNvGrpSpPr/>
        <p:nvPr/>
      </p:nvGrpSpPr>
      <p:grpSpPr>
        <a:xfrm>
          <a:off x="0" y="0"/>
          <a:ext cx="0" cy="0"/>
          <a:chOff x="0" y="0"/>
          <a:chExt cx="0" cy="0"/>
        </a:xfrm>
      </p:grpSpPr>
      <p:sp>
        <p:nvSpPr>
          <p:cNvPr id="332" name="Google Shape;332;p36"/>
          <p:cNvSpPr txBox="1">
            <a:spLocks noGrp="1"/>
          </p:cNvSpPr>
          <p:nvPr>
            <p:ph type="ctrTitle"/>
          </p:nvPr>
        </p:nvSpPr>
        <p:spPr>
          <a:xfrm>
            <a:off x="1121525" y="23022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33" name="Google Shape;333;p36"/>
          <p:cNvSpPr txBox="1">
            <a:spLocks noGrp="1"/>
          </p:cNvSpPr>
          <p:nvPr>
            <p:ph type="subTitle" idx="1"/>
          </p:nvPr>
        </p:nvSpPr>
        <p:spPr>
          <a:xfrm>
            <a:off x="961925" y="1643751"/>
            <a:ext cx="22005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34" name="Google Shape;334;p36"/>
          <p:cNvSpPr txBox="1">
            <a:spLocks noGrp="1"/>
          </p:cNvSpPr>
          <p:nvPr>
            <p:ph type="ctrTitle" idx="2"/>
          </p:nvPr>
        </p:nvSpPr>
        <p:spPr>
          <a:xfrm>
            <a:off x="3628263" y="23022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35" name="Google Shape;335;p36"/>
          <p:cNvSpPr txBox="1">
            <a:spLocks noGrp="1"/>
          </p:cNvSpPr>
          <p:nvPr>
            <p:ph type="subTitle" idx="3"/>
          </p:nvPr>
        </p:nvSpPr>
        <p:spPr>
          <a:xfrm>
            <a:off x="3468663" y="1643759"/>
            <a:ext cx="22005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36" name="Google Shape;336;p36"/>
          <p:cNvSpPr txBox="1">
            <a:spLocks noGrp="1"/>
          </p:cNvSpPr>
          <p:nvPr>
            <p:ph type="ctrTitle" idx="4"/>
          </p:nvPr>
        </p:nvSpPr>
        <p:spPr>
          <a:xfrm>
            <a:off x="6142624" y="23022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37" name="Google Shape;337;p36"/>
          <p:cNvSpPr txBox="1">
            <a:spLocks noGrp="1"/>
          </p:cNvSpPr>
          <p:nvPr>
            <p:ph type="subTitle" idx="5"/>
          </p:nvPr>
        </p:nvSpPr>
        <p:spPr>
          <a:xfrm>
            <a:off x="5947924" y="1643751"/>
            <a:ext cx="22707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38" name="Google Shape;338;p36"/>
          <p:cNvSpPr txBox="1">
            <a:spLocks noGrp="1"/>
          </p:cNvSpPr>
          <p:nvPr>
            <p:ph type="ctrTitle" idx="6"/>
          </p:nvPr>
        </p:nvSpPr>
        <p:spPr>
          <a:xfrm>
            <a:off x="618825" y="411675"/>
            <a:ext cx="47277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339" name="Google Shape;339;p36"/>
          <p:cNvSpPr txBox="1">
            <a:spLocks noGrp="1"/>
          </p:cNvSpPr>
          <p:nvPr>
            <p:ph type="ctrTitle" idx="7"/>
          </p:nvPr>
        </p:nvSpPr>
        <p:spPr>
          <a:xfrm>
            <a:off x="1121525" y="41348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40" name="Google Shape;340;p36"/>
          <p:cNvSpPr txBox="1">
            <a:spLocks noGrp="1"/>
          </p:cNvSpPr>
          <p:nvPr>
            <p:ph type="subTitle" idx="8"/>
          </p:nvPr>
        </p:nvSpPr>
        <p:spPr>
          <a:xfrm>
            <a:off x="961925" y="3479251"/>
            <a:ext cx="22005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41" name="Google Shape;341;p36"/>
          <p:cNvSpPr txBox="1">
            <a:spLocks noGrp="1"/>
          </p:cNvSpPr>
          <p:nvPr>
            <p:ph type="ctrTitle" idx="9"/>
          </p:nvPr>
        </p:nvSpPr>
        <p:spPr>
          <a:xfrm>
            <a:off x="3628263" y="41348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42" name="Google Shape;342;p36"/>
          <p:cNvSpPr txBox="1">
            <a:spLocks noGrp="1"/>
          </p:cNvSpPr>
          <p:nvPr>
            <p:ph type="subTitle" idx="13"/>
          </p:nvPr>
        </p:nvSpPr>
        <p:spPr>
          <a:xfrm>
            <a:off x="3533613" y="3479251"/>
            <a:ext cx="20706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43" name="Google Shape;343;p36"/>
          <p:cNvSpPr txBox="1">
            <a:spLocks noGrp="1"/>
          </p:cNvSpPr>
          <p:nvPr>
            <p:ph type="ctrTitle" idx="14"/>
          </p:nvPr>
        </p:nvSpPr>
        <p:spPr>
          <a:xfrm>
            <a:off x="6142624" y="4134800"/>
            <a:ext cx="1881300" cy="459600"/>
          </a:xfrm>
          <a:prstGeom prst="rect">
            <a:avLst/>
          </a:prstGeom>
          <a:ln>
            <a:noFill/>
          </a:ln>
        </p:spPr>
        <p:txBody>
          <a:bodyPr spcFirstLastPara="1" wrap="square" lIns="68575" tIns="34275" rIns="68575" bIns="34275" anchor="b" anchorCtr="0">
            <a:noAutofit/>
          </a:bodyPr>
          <a:lstStyle>
            <a:lvl1pPr lvl="0" algn="ctr" rtl="0">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rtl="0">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a:endParaRPr/>
          </a:p>
        </p:txBody>
      </p:sp>
      <p:sp>
        <p:nvSpPr>
          <p:cNvPr id="344" name="Google Shape;344;p36"/>
          <p:cNvSpPr txBox="1">
            <a:spLocks noGrp="1"/>
          </p:cNvSpPr>
          <p:nvPr>
            <p:ph type="subTitle" idx="15"/>
          </p:nvPr>
        </p:nvSpPr>
        <p:spPr>
          <a:xfrm>
            <a:off x="5947924" y="3479251"/>
            <a:ext cx="2270700" cy="824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None/>
              <a:defRPr sz="1300"/>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345" name="Google Shape;345;p36"/>
          <p:cNvSpPr/>
          <p:nvPr/>
        </p:nvSpPr>
        <p:spPr>
          <a:xfrm>
            <a:off x="7573050" y="27737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6"/>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6"/>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6"/>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a:off x="303600" y="4401725"/>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p:nvPr/>
        </p:nvSpPr>
        <p:spPr>
          <a:xfrm>
            <a:off x="564075" y="475390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4"/>
        <p:cNvGrpSpPr/>
        <p:nvPr/>
      </p:nvGrpSpPr>
      <p:grpSpPr>
        <a:xfrm>
          <a:off x="0" y="0"/>
          <a:ext cx="0" cy="0"/>
          <a:chOff x="0" y="0"/>
          <a:chExt cx="0" cy="0"/>
        </a:xfrm>
      </p:grpSpPr>
      <p:sp>
        <p:nvSpPr>
          <p:cNvPr id="355" name="Google Shape;355;p37"/>
          <p:cNvSpPr txBox="1">
            <a:spLocks noGrp="1"/>
          </p:cNvSpPr>
          <p:nvPr>
            <p:ph type="body" idx="1"/>
          </p:nvPr>
        </p:nvSpPr>
        <p:spPr>
          <a:xfrm>
            <a:off x="618306" y="2199025"/>
            <a:ext cx="1905900" cy="1296300"/>
          </a:xfrm>
          <a:prstGeom prst="rect">
            <a:avLst/>
          </a:prstGeom>
          <a:noFill/>
          <a:ln>
            <a:noFill/>
          </a:ln>
        </p:spPr>
        <p:txBody>
          <a:bodyPr spcFirstLastPara="1" wrap="square" lIns="91425" tIns="91425" rIns="91425" bIns="91425" anchor="ctr" anchorCtr="0">
            <a:noAutofit/>
          </a:bodyPr>
          <a:lstStyle>
            <a:lvl1pPr marL="457200" lvl="0" indent="-304800" rtl="0">
              <a:spcBef>
                <a:spcPts val="0"/>
              </a:spcBef>
              <a:spcAft>
                <a:spcPts val="0"/>
              </a:spcAft>
              <a:buSzPts val="1200"/>
              <a:buChar char="●"/>
              <a:defRPr sz="16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56" name="Google Shape;356;p37"/>
          <p:cNvSpPr txBox="1">
            <a:spLocks noGrp="1"/>
          </p:cNvSpPr>
          <p:nvPr>
            <p:ph type="ctrTitle"/>
          </p:nvPr>
        </p:nvSpPr>
        <p:spPr>
          <a:xfrm>
            <a:off x="618825" y="411675"/>
            <a:ext cx="47277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357" name="Google Shape;357;p37"/>
          <p:cNvSpPr/>
          <p:nvPr/>
        </p:nvSpPr>
        <p:spPr>
          <a:xfrm>
            <a:off x="7131388" y="36535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7"/>
          <p:cNvSpPr/>
          <p:nvPr/>
        </p:nvSpPr>
        <p:spPr>
          <a:xfrm>
            <a:off x="8403188" y="2183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7"/>
          <p:cNvSpPr/>
          <p:nvPr/>
        </p:nvSpPr>
        <p:spPr>
          <a:xfrm>
            <a:off x="7776788" y="3625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7"/>
          <p:cNvSpPr/>
          <p:nvPr/>
        </p:nvSpPr>
        <p:spPr>
          <a:xfrm>
            <a:off x="8539438" y="5409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37"/>
          <p:cNvGrpSpPr/>
          <p:nvPr/>
        </p:nvGrpSpPr>
        <p:grpSpPr>
          <a:xfrm>
            <a:off x="6626134" y="-164562"/>
            <a:ext cx="121172" cy="760495"/>
            <a:chOff x="5245196" y="3136513"/>
            <a:chExt cx="121172" cy="760495"/>
          </a:xfrm>
        </p:grpSpPr>
        <p:sp>
          <p:nvSpPr>
            <p:cNvPr id="362" name="Google Shape;362;p37"/>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37"/>
          <p:cNvSpPr/>
          <p:nvPr/>
        </p:nvSpPr>
        <p:spPr>
          <a:xfrm>
            <a:off x="318213" y="4418900"/>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454463" y="4741475"/>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TITLE_1">
    <p:spTree>
      <p:nvGrpSpPr>
        <p:cNvPr id="1" name="Shape 366"/>
        <p:cNvGrpSpPr/>
        <p:nvPr/>
      </p:nvGrpSpPr>
      <p:grpSpPr>
        <a:xfrm>
          <a:off x="0" y="0"/>
          <a:ext cx="0" cy="0"/>
          <a:chOff x="0" y="0"/>
          <a:chExt cx="0" cy="0"/>
        </a:xfrm>
      </p:grpSpPr>
      <p:sp>
        <p:nvSpPr>
          <p:cNvPr id="367" name="Google Shape;367;p38"/>
          <p:cNvSpPr txBox="1">
            <a:spLocks noGrp="1"/>
          </p:cNvSpPr>
          <p:nvPr>
            <p:ph type="ctrTitle"/>
          </p:nvPr>
        </p:nvSpPr>
        <p:spPr>
          <a:xfrm>
            <a:off x="3068675" y="3075325"/>
            <a:ext cx="3055800" cy="547800"/>
          </a:xfrm>
          <a:prstGeom prst="rect">
            <a:avLst/>
          </a:prstGeom>
        </p:spPr>
        <p:txBody>
          <a:bodyPr spcFirstLastPara="1" wrap="square" lIns="68575" tIns="34275" rIns="68575" bIns="34275" anchor="t" anchorCtr="0">
            <a:noAutofit/>
          </a:bodyPr>
          <a:lstStyle>
            <a:lvl1pPr lvl="0" algn="ctr" rtl="0">
              <a:spcBef>
                <a:spcPts val="0"/>
              </a:spcBef>
              <a:spcAft>
                <a:spcPts val="0"/>
              </a:spcAft>
              <a:buSzPts val="5200"/>
              <a:buNone/>
              <a:defRPr sz="24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68" name="Google Shape;368;p38"/>
          <p:cNvSpPr txBox="1">
            <a:spLocks noGrp="1"/>
          </p:cNvSpPr>
          <p:nvPr>
            <p:ph type="subTitle" idx="1"/>
          </p:nvPr>
        </p:nvSpPr>
        <p:spPr>
          <a:xfrm>
            <a:off x="2333000" y="1799075"/>
            <a:ext cx="4478100" cy="79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9" name="Google Shape;369;p38"/>
          <p:cNvSpPr/>
          <p:nvPr/>
        </p:nvSpPr>
        <p:spPr>
          <a:xfrm>
            <a:off x="1621169" y="2890613"/>
            <a:ext cx="121198" cy="121434"/>
          </a:xfrm>
          <a:custGeom>
            <a:avLst/>
            <a:gdLst/>
            <a:ahLst/>
            <a:cxnLst/>
            <a:rect l="l" t="t" r="r" b="b"/>
            <a:pathLst>
              <a:path w="4625" h="4634" extrusionOk="0">
                <a:moveTo>
                  <a:pt x="1" y="0"/>
                </a:moveTo>
                <a:lnTo>
                  <a:pt x="1" y="4633"/>
                </a:lnTo>
                <a:lnTo>
                  <a:pt x="4625" y="4633"/>
                </a:lnTo>
                <a:lnTo>
                  <a:pt x="4625" y="0"/>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8"/>
          <p:cNvSpPr/>
          <p:nvPr/>
        </p:nvSpPr>
        <p:spPr>
          <a:xfrm>
            <a:off x="1238740" y="2106884"/>
            <a:ext cx="121434" cy="121434"/>
          </a:xfrm>
          <a:custGeom>
            <a:avLst/>
            <a:gdLst/>
            <a:ahLst/>
            <a:cxnLst/>
            <a:rect l="l" t="t" r="r" b="b"/>
            <a:pathLst>
              <a:path w="4634" h="4634" extrusionOk="0">
                <a:moveTo>
                  <a:pt x="0" y="1"/>
                </a:moveTo>
                <a:lnTo>
                  <a:pt x="0" y="4634"/>
                </a:lnTo>
                <a:lnTo>
                  <a:pt x="4633" y="4634"/>
                </a:lnTo>
                <a:lnTo>
                  <a:pt x="46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8"/>
          <p:cNvSpPr/>
          <p:nvPr/>
        </p:nvSpPr>
        <p:spPr>
          <a:xfrm>
            <a:off x="8710023" y="4821495"/>
            <a:ext cx="98059" cy="98295"/>
          </a:xfrm>
          <a:custGeom>
            <a:avLst/>
            <a:gdLst/>
            <a:ahLst/>
            <a:cxnLst/>
            <a:rect l="l" t="t" r="r" b="b"/>
            <a:pathLst>
              <a:path w="3742" h="3751" fill="none" extrusionOk="0">
                <a:moveTo>
                  <a:pt x="1" y="0"/>
                </a:moveTo>
                <a:lnTo>
                  <a:pt x="3742" y="0"/>
                </a:lnTo>
                <a:lnTo>
                  <a:pt x="3742" y="3750"/>
                </a:lnTo>
                <a:lnTo>
                  <a:pt x="1" y="3750"/>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8"/>
          <p:cNvSpPr/>
          <p:nvPr/>
        </p:nvSpPr>
        <p:spPr>
          <a:xfrm>
            <a:off x="275669" y="1557059"/>
            <a:ext cx="57834" cy="57599"/>
          </a:xfrm>
          <a:custGeom>
            <a:avLst/>
            <a:gdLst/>
            <a:ahLst/>
            <a:cxnLst/>
            <a:rect l="l" t="t" r="r" b="b"/>
            <a:pathLst>
              <a:path w="2207" h="2198" fill="none" extrusionOk="0">
                <a:moveTo>
                  <a:pt x="0" y="0"/>
                </a:moveTo>
                <a:lnTo>
                  <a:pt x="2207" y="0"/>
                </a:lnTo>
                <a:lnTo>
                  <a:pt x="2207" y="2197"/>
                </a:lnTo>
                <a:lnTo>
                  <a:pt x="0" y="2197"/>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8"/>
          <p:cNvSpPr/>
          <p:nvPr/>
        </p:nvSpPr>
        <p:spPr>
          <a:xfrm>
            <a:off x="8263673" y="2953681"/>
            <a:ext cx="104086" cy="104322"/>
          </a:xfrm>
          <a:custGeom>
            <a:avLst/>
            <a:gdLst/>
            <a:ahLst/>
            <a:cxnLst/>
            <a:rect l="l" t="t" r="r" b="b"/>
            <a:pathLst>
              <a:path w="3972" h="3981" extrusionOk="0">
                <a:moveTo>
                  <a:pt x="0" y="1"/>
                </a:moveTo>
                <a:lnTo>
                  <a:pt x="0" y="3981"/>
                </a:lnTo>
                <a:lnTo>
                  <a:pt x="3972" y="3981"/>
                </a:lnTo>
                <a:lnTo>
                  <a:pt x="397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38"/>
          <p:cNvGrpSpPr/>
          <p:nvPr/>
        </p:nvGrpSpPr>
        <p:grpSpPr>
          <a:xfrm>
            <a:off x="8217007" y="3576772"/>
            <a:ext cx="188886" cy="1181531"/>
            <a:chOff x="2877432" y="975334"/>
            <a:chExt cx="188886" cy="1181531"/>
          </a:xfrm>
        </p:grpSpPr>
        <p:sp>
          <p:nvSpPr>
            <p:cNvPr id="375" name="Google Shape;375;p38"/>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38"/>
          <p:cNvSpPr/>
          <p:nvPr/>
        </p:nvSpPr>
        <p:spPr>
          <a:xfrm>
            <a:off x="8718796" y="1164882"/>
            <a:ext cx="80502" cy="80476"/>
          </a:xfrm>
          <a:custGeom>
            <a:avLst/>
            <a:gdLst/>
            <a:ahLst/>
            <a:cxnLst/>
            <a:rect l="l" t="t" r="r" b="b"/>
            <a:pathLst>
              <a:path w="3072" h="3071" extrusionOk="0">
                <a:moveTo>
                  <a:pt x="1" y="0"/>
                </a:moveTo>
                <a:lnTo>
                  <a:pt x="1" y="3070"/>
                </a:lnTo>
                <a:lnTo>
                  <a:pt x="3071" y="3070"/>
                </a:lnTo>
                <a:lnTo>
                  <a:pt x="3071"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38"/>
          <p:cNvGrpSpPr/>
          <p:nvPr/>
        </p:nvGrpSpPr>
        <p:grpSpPr>
          <a:xfrm>
            <a:off x="7519346" y="3243318"/>
            <a:ext cx="98059" cy="1147596"/>
            <a:chOff x="3347921" y="16006"/>
            <a:chExt cx="98059" cy="1147596"/>
          </a:xfrm>
        </p:grpSpPr>
        <p:sp>
          <p:nvSpPr>
            <p:cNvPr id="380" name="Google Shape;380;p38"/>
            <p:cNvSpPr/>
            <p:nvPr/>
          </p:nvSpPr>
          <p:spPr>
            <a:xfrm>
              <a:off x="3347921" y="1065280"/>
              <a:ext cx="98059" cy="98321"/>
            </a:xfrm>
            <a:custGeom>
              <a:avLst/>
              <a:gdLst/>
              <a:ahLst/>
              <a:cxnLst/>
              <a:rect l="l" t="t" r="r" b="b"/>
              <a:pathLst>
                <a:path w="3742" h="3752" fill="none" extrusionOk="0">
                  <a:moveTo>
                    <a:pt x="0" y="1"/>
                  </a:moveTo>
                  <a:lnTo>
                    <a:pt x="3741" y="1"/>
                  </a:lnTo>
                  <a:lnTo>
                    <a:pt x="3741" y="3751"/>
                  </a:lnTo>
                  <a:lnTo>
                    <a:pt x="0" y="3751"/>
                  </a:lnTo>
                  <a:close/>
                </a:path>
              </a:pathLst>
            </a:custGeom>
            <a:noFill/>
            <a:ln w="2975" cap="flat" cmpd="sng">
              <a:solidFill>
                <a:srgbClr val="E898A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8"/>
            <p:cNvSpPr/>
            <p:nvPr/>
          </p:nvSpPr>
          <p:spPr>
            <a:xfrm>
              <a:off x="3392705" y="16006"/>
              <a:ext cx="8464" cy="894665"/>
            </a:xfrm>
            <a:custGeom>
              <a:avLst/>
              <a:gdLst/>
              <a:ahLst/>
              <a:cxnLst/>
              <a:rect l="l" t="t" r="r" b="b"/>
              <a:pathLst>
                <a:path w="323" h="34141" extrusionOk="0">
                  <a:moveTo>
                    <a:pt x="157" y="1"/>
                  </a:moveTo>
                  <a:lnTo>
                    <a:pt x="1" y="34141"/>
                  </a:lnTo>
                  <a:lnTo>
                    <a:pt x="323" y="34141"/>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38"/>
          <p:cNvGrpSpPr/>
          <p:nvPr/>
        </p:nvGrpSpPr>
        <p:grpSpPr>
          <a:xfrm>
            <a:off x="805821" y="2953663"/>
            <a:ext cx="121172" cy="760495"/>
            <a:chOff x="5245196" y="3136513"/>
            <a:chExt cx="121172" cy="760495"/>
          </a:xfrm>
        </p:grpSpPr>
        <p:sp>
          <p:nvSpPr>
            <p:cNvPr id="383" name="Google Shape;383;p38"/>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8"/>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8"/>
          <p:cNvGrpSpPr/>
          <p:nvPr/>
        </p:nvGrpSpPr>
        <p:grpSpPr>
          <a:xfrm>
            <a:off x="250617" y="2402301"/>
            <a:ext cx="188650" cy="2468354"/>
            <a:chOff x="250617" y="2402301"/>
            <a:chExt cx="188650" cy="2468354"/>
          </a:xfrm>
        </p:grpSpPr>
        <p:sp>
          <p:nvSpPr>
            <p:cNvPr id="386" name="Google Shape;386;p38"/>
            <p:cNvSpPr/>
            <p:nvPr/>
          </p:nvSpPr>
          <p:spPr>
            <a:xfrm>
              <a:off x="250617" y="4681770"/>
              <a:ext cx="188650" cy="188886"/>
            </a:xfrm>
            <a:custGeom>
              <a:avLst/>
              <a:gdLst/>
              <a:ahLst/>
              <a:cxnLst/>
              <a:rect l="l" t="t" r="r" b="b"/>
              <a:pathLst>
                <a:path w="7199" h="7208" fill="none" extrusionOk="0">
                  <a:moveTo>
                    <a:pt x="0" y="1"/>
                  </a:moveTo>
                  <a:lnTo>
                    <a:pt x="7198" y="1"/>
                  </a:lnTo>
                  <a:lnTo>
                    <a:pt x="7198" y="7207"/>
                  </a:lnTo>
                  <a:lnTo>
                    <a:pt x="0" y="7207"/>
                  </a:lnTo>
                  <a:close/>
                </a:path>
              </a:pathLst>
            </a:custGeom>
            <a:noFill/>
            <a:ln w="5750"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8"/>
            <p:cNvSpPr/>
            <p:nvPr/>
          </p:nvSpPr>
          <p:spPr>
            <a:xfrm>
              <a:off x="278316" y="4166291"/>
              <a:ext cx="133226" cy="133226"/>
            </a:xfrm>
            <a:custGeom>
              <a:avLst/>
              <a:gdLst/>
              <a:ahLst/>
              <a:cxnLst/>
              <a:rect l="l" t="t" r="r" b="b"/>
              <a:pathLst>
                <a:path w="5084" h="5084" fill="none" extrusionOk="0">
                  <a:moveTo>
                    <a:pt x="1" y="0"/>
                  </a:moveTo>
                  <a:lnTo>
                    <a:pt x="5084" y="0"/>
                  </a:lnTo>
                  <a:lnTo>
                    <a:pt x="5084" y="5084"/>
                  </a:lnTo>
                  <a:lnTo>
                    <a:pt x="1" y="5084"/>
                  </a:lnTo>
                  <a:close/>
                </a:path>
              </a:pathLst>
            </a:custGeom>
            <a:noFill/>
            <a:ln w="41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8"/>
            <p:cNvSpPr/>
            <p:nvPr/>
          </p:nvSpPr>
          <p:spPr>
            <a:xfrm>
              <a:off x="304573" y="3689098"/>
              <a:ext cx="80476" cy="80476"/>
            </a:xfrm>
            <a:custGeom>
              <a:avLst/>
              <a:gdLst/>
              <a:ahLst/>
              <a:cxnLst/>
              <a:rect l="l" t="t" r="r" b="b"/>
              <a:pathLst>
                <a:path w="3071" h="3071" fill="none" extrusionOk="0">
                  <a:moveTo>
                    <a:pt x="1" y="0"/>
                  </a:moveTo>
                  <a:lnTo>
                    <a:pt x="3071" y="0"/>
                  </a:lnTo>
                  <a:lnTo>
                    <a:pt x="3071" y="3071"/>
                  </a:lnTo>
                  <a:lnTo>
                    <a:pt x="1" y="3071"/>
                  </a:lnTo>
                  <a:close/>
                </a:path>
              </a:pathLst>
            </a:custGeom>
            <a:noFill/>
            <a:ln w="2525" cap="flat" cmpd="sng">
              <a:solidFill>
                <a:srgbClr val="FF9973"/>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8"/>
            <p:cNvSpPr/>
            <p:nvPr/>
          </p:nvSpPr>
          <p:spPr>
            <a:xfrm>
              <a:off x="340710" y="2402301"/>
              <a:ext cx="8464" cy="1011487"/>
            </a:xfrm>
            <a:custGeom>
              <a:avLst/>
              <a:gdLst/>
              <a:ahLst/>
              <a:cxnLst/>
              <a:rect l="l" t="t" r="r" b="b"/>
              <a:pathLst>
                <a:path w="323" h="38599" extrusionOk="0">
                  <a:moveTo>
                    <a:pt x="157" y="1"/>
                  </a:moveTo>
                  <a:lnTo>
                    <a:pt x="0" y="38599"/>
                  </a:lnTo>
                  <a:lnTo>
                    <a:pt x="322" y="38599"/>
                  </a:lnTo>
                  <a:lnTo>
                    <a:pt x="157"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38"/>
          <p:cNvSpPr/>
          <p:nvPr/>
        </p:nvSpPr>
        <p:spPr>
          <a:xfrm>
            <a:off x="8307214" y="-383977"/>
            <a:ext cx="8464" cy="2519637"/>
          </a:xfrm>
          <a:custGeom>
            <a:avLst/>
            <a:gdLst/>
            <a:ahLst/>
            <a:cxnLst/>
            <a:rect l="l" t="t" r="r" b="b"/>
            <a:pathLst>
              <a:path w="323" h="96151" extrusionOk="0">
                <a:moveTo>
                  <a:pt x="166" y="0"/>
                </a:moveTo>
                <a:lnTo>
                  <a:pt x="1" y="96150"/>
                </a:lnTo>
                <a:lnTo>
                  <a:pt x="323" y="96150"/>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8"/>
          <p:cNvSpPr/>
          <p:nvPr/>
        </p:nvSpPr>
        <p:spPr>
          <a:xfrm>
            <a:off x="646863" y="21446"/>
            <a:ext cx="8464" cy="1689069"/>
          </a:xfrm>
          <a:custGeom>
            <a:avLst/>
            <a:gdLst/>
            <a:ahLst/>
            <a:cxnLst/>
            <a:rect l="l" t="t" r="r" b="b"/>
            <a:pathLst>
              <a:path w="323" h="64456" extrusionOk="0">
                <a:moveTo>
                  <a:pt x="166" y="0"/>
                </a:moveTo>
                <a:lnTo>
                  <a:pt x="1" y="64456"/>
                </a:lnTo>
                <a:lnTo>
                  <a:pt x="322" y="64456"/>
                </a:lnTo>
                <a:lnTo>
                  <a:pt x="16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38"/>
          <p:cNvGrpSpPr/>
          <p:nvPr/>
        </p:nvGrpSpPr>
        <p:grpSpPr>
          <a:xfrm>
            <a:off x="2038689" y="173907"/>
            <a:ext cx="57599" cy="831799"/>
            <a:chOff x="2038689" y="173907"/>
            <a:chExt cx="57599" cy="831799"/>
          </a:xfrm>
        </p:grpSpPr>
        <p:sp>
          <p:nvSpPr>
            <p:cNvPr id="393" name="Google Shape;393;p38"/>
            <p:cNvSpPr/>
            <p:nvPr/>
          </p:nvSpPr>
          <p:spPr>
            <a:xfrm>
              <a:off x="2038689" y="947872"/>
              <a:ext cx="57599" cy="57834"/>
            </a:xfrm>
            <a:custGeom>
              <a:avLst/>
              <a:gdLst/>
              <a:ahLst/>
              <a:cxnLst/>
              <a:rect l="l" t="t" r="r" b="b"/>
              <a:pathLst>
                <a:path w="2198" h="2207" fill="none" extrusionOk="0">
                  <a:moveTo>
                    <a:pt x="1" y="0"/>
                  </a:moveTo>
                  <a:lnTo>
                    <a:pt x="2197" y="0"/>
                  </a:lnTo>
                  <a:lnTo>
                    <a:pt x="2197" y="2206"/>
                  </a:lnTo>
                  <a:lnTo>
                    <a:pt x="1" y="2206"/>
                  </a:lnTo>
                  <a:close/>
                </a:path>
              </a:pathLst>
            </a:custGeom>
            <a:noFill/>
            <a:ln w="2975" cap="flat" cmpd="sng">
              <a:solidFill>
                <a:srgbClr val="00CFCC"/>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8"/>
            <p:cNvSpPr/>
            <p:nvPr/>
          </p:nvSpPr>
          <p:spPr>
            <a:xfrm>
              <a:off x="2063269" y="173907"/>
              <a:ext cx="8438" cy="692074"/>
            </a:xfrm>
            <a:custGeom>
              <a:avLst/>
              <a:gdLst/>
              <a:ahLst/>
              <a:cxnLst/>
              <a:rect l="l" t="t" r="r" b="b"/>
              <a:pathLst>
                <a:path w="322" h="26410" extrusionOk="0">
                  <a:moveTo>
                    <a:pt x="166" y="1"/>
                  </a:moveTo>
                  <a:lnTo>
                    <a:pt x="0" y="26410"/>
                  </a:lnTo>
                  <a:lnTo>
                    <a:pt x="322" y="26410"/>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38"/>
          <p:cNvSpPr/>
          <p:nvPr/>
        </p:nvSpPr>
        <p:spPr>
          <a:xfrm>
            <a:off x="7582340" y="1834534"/>
            <a:ext cx="121434" cy="121434"/>
          </a:xfrm>
          <a:custGeom>
            <a:avLst/>
            <a:gdLst/>
            <a:ahLst/>
            <a:cxnLst/>
            <a:rect l="l" t="t" r="r" b="b"/>
            <a:pathLst>
              <a:path w="4634" h="4634" extrusionOk="0">
                <a:moveTo>
                  <a:pt x="0" y="1"/>
                </a:moveTo>
                <a:lnTo>
                  <a:pt x="0" y="4634"/>
                </a:lnTo>
                <a:lnTo>
                  <a:pt x="4633" y="4634"/>
                </a:lnTo>
                <a:lnTo>
                  <a:pt x="4633"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38"/>
          <p:cNvGrpSpPr/>
          <p:nvPr/>
        </p:nvGrpSpPr>
        <p:grpSpPr>
          <a:xfrm>
            <a:off x="4920170" y="-496491"/>
            <a:ext cx="188886" cy="1181531"/>
            <a:chOff x="2877432" y="975334"/>
            <a:chExt cx="188886" cy="1181531"/>
          </a:xfrm>
        </p:grpSpPr>
        <p:sp>
          <p:nvSpPr>
            <p:cNvPr id="397" name="Google Shape;397;p38"/>
            <p:cNvSpPr/>
            <p:nvPr/>
          </p:nvSpPr>
          <p:spPr>
            <a:xfrm>
              <a:off x="2877432" y="1968242"/>
              <a:ext cx="188886" cy="188624"/>
            </a:xfrm>
            <a:custGeom>
              <a:avLst/>
              <a:gdLst/>
              <a:ahLst/>
              <a:cxnLst/>
              <a:rect l="l" t="t" r="r" b="b"/>
              <a:pathLst>
                <a:path w="7208" h="7198" fill="none" extrusionOk="0">
                  <a:moveTo>
                    <a:pt x="1" y="0"/>
                  </a:moveTo>
                  <a:lnTo>
                    <a:pt x="7208" y="0"/>
                  </a:lnTo>
                  <a:lnTo>
                    <a:pt x="7208" y="7198"/>
                  </a:lnTo>
                  <a:lnTo>
                    <a:pt x="1" y="7198"/>
                  </a:lnTo>
                  <a:close/>
                </a:path>
              </a:pathLst>
            </a:custGeom>
            <a:noFill/>
            <a:ln w="5750"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8"/>
            <p:cNvSpPr/>
            <p:nvPr/>
          </p:nvSpPr>
          <p:spPr>
            <a:xfrm>
              <a:off x="2905393" y="1452501"/>
              <a:ext cx="133226" cy="133252"/>
            </a:xfrm>
            <a:custGeom>
              <a:avLst/>
              <a:gdLst/>
              <a:ahLst/>
              <a:cxnLst/>
              <a:rect l="l" t="t" r="r" b="b"/>
              <a:pathLst>
                <a:path w="5084" h="5085" fill="none" extrusionOk="0">
                  <a:moveTo>
                    <a:pt x="0" y="1"/>
                  </a:moveTo>
                  <a:lnTo>
                    <a:pt x="5083" y="1"/>
                  </a:lnTo>
                  <a:lnTo>
                    <a:pt x="5083" y="5084"/>
                  </a:lnTo>
                  <a:lnTo>
                    <a:pt x="0" y="5084"/>
                  </a:lnTo>
                  <a:close/>
                </a:path>
              </a:pathLst>
            </a:custGeom>
            <a:noFill/>
            <a:ln w="412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8"/>
            <p:cNvSpPr/>
            <p:nvPr/>
          </p:nvSpPr>
          <p:spPr>
            <a:xfrm>
              <a:off x="2931651" y="975334"/>
              <a:ext cx="80476" cy="80711"/>
            </a:xfrm>
            <a:custGeom>
              <a:avLst/>
              <a:gdLst/>
              <a:ahLst/>
              <a:cxnLst/>
              <a:rect l="l" t="t" r="r" b="b"/>
              <a:pathLst>
                <a:path w="3071" h="3080" fill="none" extrusionOk="0">
                  <a:moveTo>
                    <a:pt x="0" y="0"/>
                  </a:moveTo>
                  <a:lnTo>
                    <a:pt x="3070" y="0"/>
                  </a:lnTo>
                  <a:lnTo>
                    <a:pt x="3070" y="3080"/>
                  </a:lnTo>
                  <a:lnTo>
                    <a:pt x="0" y="3080"/>
                  </a:lnTo>
                  <a:close/>
                </a:path>
              </a:pathLst>
            </a:custGeom>
            <a:noFill/>
            <a:ln w="2525" cap="flat" cmpd="sng">
              <a:solidFill>
                <a:schemeClr val="accent2"/>
              </a:solidFill>
              <a:prstDash val="solid"/>
              <a:miter lim="919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38"/>
          <p:cNvSpPr/>
          <p:nvPr/>
        </p:nvSpPr>
        <p:spPr>
          <a:xfrm>
            <a:off x="7084804" y="549572"/>
            <a:ext cx="80476" cy="80476"/>
          </a:xfrm>
          <a:custGeom>
            <a:avLst/>
            <a:gdLst/>
            <a:ahLst/>
            <a:cxnLst/>
            <a:rect l="l" t="t" r="r" b="b"/>
            <a:pathLst>
              <a:path w="3071" h="3071" extrusionOk="0">
                <a:moveTo>
                  <a:pt x="1" y="1"/>
                </a:moveTo>
                <a:lnTo>
                  <a:pt x="1" y="3071"/>
                </a:lnTo>
                <a:lnTo>
                  <a:pt x="3071" y="3071"/>
                </a:lnTo>
                <a:lnTo>
                  <a:pt x="3071" y="1"/>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 name="Google Shape;401;p38"/>
          <p:cNvGrpSpPr/>
          <p:nvPr/>
        </p:nvGrpSpPr>
        <p:grpSpPr>
          <a:xfrm>
            <a:off x="3030471" y="-223849"/>
            <a:ext cx="121172" cy="760495"/>
            <a:chOff x="5245196" y="3136513"/>
            <a:chExt cx="121172" cy="760495"/>
          </a:xfrm>
        </p:grpSpPr>
        <p:sp>
          <p:nvSpPr>
            <p:cNvPr id="402" name="Google Shape;402;p38"/>
            <p:cNvSpPr/>
            <p:nvPr/>
          </p:nvSpPr>
          <p:spPr>
            <a:xfrm>
              <a:off x="5245196" y="3775810"/>
              <a:ext cx="121172" cy="121198"/>
            </a:xfrm>
            <a:custGeom>
              <a:avLst/>
              <a:gdLst/>
              <a:ahLst/>
              <a:cxnLst/>
              <a:rect l="l" t="t" r="r" b="b"/>
              <a:pathLst>
                <a:path w="4624" h="4625" extrusionOk="0">
                  <a:moveTo>
                    <a:pt x="0" y="1"/>
                  </a:moveTo>
                  <a:lnTo>
                    <a:pt x="0" y="4624"/>
                  </a:lnTo>
                  <a:lnTo>
                    <a:pt x="4624" y="4624"/>
                  </a:lnTo>
                  <a:lnTo>
                    <a:pt x="4624"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a:off x="5309007" y="3136513"/>
              <a:ext cx="8464" cy="554288"/>
            </a:xfrm>
            <a:custGeom>
              <a:avLst/>
              <a:gdLst/>
              <a:ahLst/>
              <a:cxnLst/>
              <a:rect l="l" t="t" r="r" b="b"/>
              <a:pathLst>
                <a:path w="323" h="21152" extrusionOk="0">
                  <a:moveTo>
                    <a:pt x="166" y="1"/>
                  </a:moveTo>
                  <a:lnTo>
                    <a:pt x="0" y="21152"/>
                  </a:lnTo>
                  <a:lnTo>
                    <a:pt x="322" y="21152"/>
                  </a:lnTo>
                  <a:lnTo>
                    <a:pt x="166" y="1"/>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38"/>
          <p:cNvGrpSpPr/>
          <p:nvPr/>
        </p:nvGrpSpPr>
        <p:grpSpPr>
          <a:xfrm>
            <a:off x="2306292" y="2569221"/>
            <a:ext cx="199237" cy="2828935"/>
            <a:chOff x="1608717" y="1280046"/>
            <a:chExt cx="199237" cy="2828935"/>
          </a:xfrm>
        </p:grpSpPr>
        <p:sp>
          <p:nvSpPr>
            <p:cNvPr id="405" name="Google Shape;405;p38"/>
            <p:cNvSpPr/>
            <p:nvPr/>
          </p:nvSpPr>
          <p:spPr>
            <a:xfrm>
              <a:off x="1608717" y="3909744"/>
              <a:ext cx="199237" cy="199237"/>
            </a:xfrm>
            <a:custGeom>
              <a:avLst/>
              <a:gdLst/>
              <a:ahLst/>
              <a:cxnLst/>
              <a:rect l="l" t="t" r="r" b="b"/>
              <a:pathLst>
                <a:path w="7603" h="7603" extrusionOk="0">
                  <a:moveTo>
                    <a:pt x="0" y="1"/>
                  </a:moveTo>
                  <a:lnTo>
                    <a:pt x="0" y="7602"/>
                  </a:lnTo>
                  <a:lnTo>
                    <a:pt x="7602" y="7602"/>
                  </a:lnTo>
                  <a:lnTo>
                    <a:pt x="7602"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8"/>
            <p:cNvSpPr/>
            <p:nvPr/>
          </p:nvSpPr>
          <p:spPr>
            <a:xfrm>
              <a:off x="1656175" y="3269477"/>
              <a:ext cx="104086" cy="104086"/>
            </a:xfrm>
            <a:custGeom>
              <a:avLst/>
              <a:gdLst/>
              <a:ahLst/>
              <a:cxnLst/>
              <a:rect l="l" t="t" r="r" b="b"/>
              <a:pathLst>
                <a:path w="3972" h="3972" extrusionOk="0">
                  <a:moveTo>
                    <a:pt x="0" y="1"/>
                  </a:moveTo>
                  <a:lnTo>
                    <a:pt x="0" y="3972"/>
                  </a:lnTo>
                  <a:lnTo>
                    <a:pt x="3971" y="3972"/>
                  </a:lnTo>
                  <a:lnTo>
                    <a:pt x="3971"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8"/>
            <p:cNvSpPr/>
            <p:nvPr/>
          </p:nvSpPr>
          <p:spPr>
            <a:xfrm>
              <a:off x="1704104" y="1280046"/>
              <a:ext cx="8464" cy="1794099"/>
            </a:xfrm>
            <a:custGeom>
              <a:avLst/>
              <a:gdLst/>
              <a:ahLst/>
              <a:cxnLst/>
              <a:rect l="l" t="t" r="r" b="b"/>
              <a:pathLst>
                <a:path w="323" h="68464" extrusionOk="0">
                  <a:moveTo>
                    <a:pt x="157" y="0"/>
                  </a:moveTo>
                  <a:lnTo>
                    <a:pt x="0" y="68464"/>
                  </a:lnTo>
                  <a:lnTo>
                    <a:pt x="322" y="68464"/>
                  </a:lnTo>
                  <a:lnTo>
                    <a:pt x="157"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CUSTOM_5">
    <p:spTree>
      <p:nvGrpSpPr>
        <p:cNvPr id="1" name="Shape 408"/>
        <p:cNvGrpSpPr/>
        <p:nvPr/>
      </p:nvGrpSpPr>
      <p:grpSpPr>
        <a:xfrm>
          <a:off x="0" y="0"/>
          <a:ext cx="0" cy="0"/>
          <a:chOff x="0" y="0"/>
          <a:chExt cx="0" cy="0"/>
        </a:xfrm>
      </p:grpSpPr>
      <p:sp>
        <p:nvSpPr>
          <p:cNvPr id="409" name="Google Shape;409;p39"/>
          <p:cNvSpPr txBox="1">
            <a:spLocks noGrp="1"/>
          </p:cNvSpPr>
          <p:nvPr>
            <p:ph type="subTitle" idx="1"/>
          </p:nvPr>
        </p:nvSpPr>
        <p:spPr>
          <a:xfrm>
            <a:off x="6429027" y="3829680"/>
            <a:ext cx="24282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10" name="Google Shape;410;p39"/>
          <p:cNvSpPr/>
          <p:nvPr/>
        </p:nvSpPr>
        <p:spPr>
          <a:xfrm>
            <a:off x="7647375" y="949600"/>
            <a:ext cx="167150" cy="167150"/>
          </a:xfrm>
          <a:custGeom>
            <a:avLst/>
            <a:gdLst/>
            <a:ahLst/>
            <a:cxnLst/>
            <a:rect l="l" t="t" r="r" b="b"/>
            <a:pathLst>
              <a:path w="6686" h="6686" extrusionOk="0">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9"/>
          <p:cNvSpPr/>
          <p:nvPr/>
        </p:nvSpPr>
        <p:spPr>
          <a:xfrm>
            <a:off x="8985850" y="411675"/>
            <a:ext cx="108650" cy="108650"/>
          </a:xfrm>
          <a:custGeom>
            <a:avLst/>
            <a:gdLst/>
            <a:ahLst/>
            <a:cxnLst/>
            <a:rect l="l" t="t" r="r" b="b"/>
            <a:pathLst>
              <a:path w="4346" h="4346" extrusionOk="0">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9"/>
          <p:cNvSpPr/>
          <p:nvPr/>
        </p:nvSpPr>
        <p:spPr>
          <a:xfrm>
            <a:off x="8359450" y="555875"/>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9"/>
          <p:cNvSpPr/>
          <p:nvPr/>
        </p:nvSpPr>
        <p:spPr>
          <a:xfrm>
            <a:off x="9122100" y="734250"/>
            <a:ext cx="164350" cy="164350"/>
          </a:xfrm>
          <a:custGeom>
            <a:avLst/>
            <a:gdLst/>
            <a:ahLst/>
            <a:cxnLst/>
            <a:rect l="l" t="t" r="r" b="b"/>
            <a:pathLst>
              <a:path w="6574" h="6574" extrusionOk="0">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9"/>
          <p:cNvSpPr/>
          <p:nvPr/>
        </p:nvSpPr>
        <p:spPr>
          <a:xfrm>
            <a:off x="8798600" y="108865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9"/>
          <p:cNvSpPr/>
          <p:nvPr/>
        </p:nvSpPr>
        <p:spPr>
          <a:xfrm>
            <a:off x="6099342" y="-150600"/>
            <a:ext cx="96045" cy="95462"/>
          </a:xfrm>
          <a:custGeom>
            <a:avLst/>
            <a:gdLst/>
            <a:ahLst/>
            <a:cxnLst/>
            <a:rect l="l" t="t" r="r" b="b"/>
            <a:pathLst>
              <a:path w="3128" h="3109" extrusionOk="0">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9"/>
          <p:cNvSpPr/>
          <p:nvPr/>
        </p:nvSpPr>
        <p:spPr>
          <a:xfrm>
            <a:off x="6702523" y="444536"/>
            <a:ext cx="95493" cy="95462"/>
          </a:xfrm>
          <a:custGeom>
            <a:avLst/>
            <a:gdLst/>
            <a:ahLst/>
            <a:cxnLst/>
            <a:rect l="l" t="t" r="r" b="b"/>
            <a:pathLst>
              <a:path w="3110" h="3109" extrusionOk="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9"/>
          <p:cNvSpPr/>
          <p:nvPr/>
        </p:nvSpPr>
        <p:spPr>
          <a:xfrm>
            <a:off x="5904975" y="143222"/>
            <a:ext cx="82259" cy="82259"/>
          </a:xfrm>
          <a:custGeom>
            <a:avLst/>
            <a:gdLst/>
            <a:ahLst/>
            <a:cxnLst/>
            <a:rect l="l" t="t" r="r" b="b"/>
            <a:pathLst>
              <a:path w="2679" h="2679" extrusionOk="0">
                <a:moveTo>
                  <a:pt x="1" y="1"/>
                </a:moveTo>
                <a:lnTo>
                  <a:pt x="1" y="2679"/>
                </a:lnTo>
                <a:lnTo>
                  <a:pt x="2679" y="2679"/>
                </a:lnTo>
                <a:lnTo>
                  <a:pt x="2679" y="1"/>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9"/>
          <p:cNvSpPr/>
          <p:nvPr/>
        </p:nvSpPr>
        <p:spPr>
          <a:xfrm>
            <a:off x="285750" y="4542650"/>
            <a:ext cx="52475" cy="52450"/>
          </a:xfrm>
          <a:custGeom>
            <a:avLst/>
            <a:gdLst/>
            <a:ahLst/>
            <a:cxnLst/>
            <a:rect l="l" t="t" r="r" b="b"/>
            <a:pathLst>
              <a:path w="2099" h="2098" extrusionOk="0">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9"/>
          <p:cNvSpPr/>
          <p:nvPr/>
        </p:nvSpPr>
        <p:spPr>
          <a:xfrm>
            <a:off x="439150" y="4803400"/>
            <a:ext cx="155925" cy="156375"/>
          </a:xfrm>
          <a:custGeom>
            <a:avLst/>
            <a:gdLst/>
            <a:ahLst/>
            <a:cxnLst/>
            <a:rect l="l" t="t" r="r" b="b"/>
            <a:pathLst>
              <a:path w="6237" h="6255" extrusionOk="0">
                <a:moveTo>
                  <a:pt x="0" y="0"/>
                </a:moveTo>
                <a:lnTo>
                  <a:pt x="0" y="6255"/>
                </a:lnTo>
                <a:lnTo>
                  <a:pt x="6236" y="6255"/>
                </a:lnTo>
                <a:lnTo>
                  <a:pt x="62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9"/>
          <p:cNvSpPr txBox="1">
            <a:spLocks noGrp="1"/>
          </p:cNvSpPr>
          <p:nvPr>
            <p:ph type="ctrTitle"/>
          </p:nvPr>
        </p:nvSpPr>
        <p:spPr>
          <a:xfrm>
            <a:off x="970814" y="3396800"/>
            <a:ext cx="21525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421" name="Google Shape;421;p39"/>
          <p:cNvSpPr txBox="1">
            <a:spLocks noGrp="1"/>
          </p:cNvSpPr>
          <p:nvPr>
            <p:ph type="subTitle" idx="2"/>
          </p:nvPr>
        </p:nvSpPr>
        <p:spPr>
          <a:xfrm>
            <a:off x="970814" y="3829680"/>
            <a:ext cx="24282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22" name="Google Shape;422;p39"/>
          <p:cNvSpPr txBox="1">
            <a:spLocks noGrp="1"/>
          </p:cNvSpPr>
          <p:nvPr>
            <p:ph type="title" idx="3" hasCustomPrompt="1"/>
          </p:nvPr>
        </p:nvSpPr>
        <p:spPr>
          <a:xfrm>
            <a:off x="970814" y="2645887"/>
            <a:ext cx="1753800" cy="5778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000000"/>
              </a:buClr>
              <a:buSzPts val="4800"/>
              <a:buNone/>
              <a:defRPr sz="4800">
                <a:solidFill>
                  <a:schemeClr val="accent2"/>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3" name="Google Shape;423;p39"/>
          <p:cNvSpPr txBox="1">
            <a:spLocks noGrp="1"/>
          </p:cNvSpPr>
          <p:nvPr>
            <p:ph type="ctrTitle" idx="4"/>
          </p:nvPr>
        </p:nvSpPr>
        <p:spPr>
          <a:xfrm>
            <a:off x="3690348" y="3396800"/>
            <a:ext cx="13866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424" name="Google Shape;424;p39"/>
          <p:cNvSpPr txBox="1">
            <a:spLocks noGrp="1"/>
          </p:cNvSpPr>
          <p:nvPr>
            <p:ph type="subTitle" idx="5"/>
          </p:nvPr>
        </p:nvSpPr>
        <p:spPr>
          <a:xfrm>
            <a:off x="3690341" y="3829680"/>
            <a:ext cx="2428200" cy="572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425" name="Google Shape;425;p39"/>
          <p:cNvSpPr txBox="1">
            <a:spLocks noGrp="1"/>
          </p:cNvSpPr>
          <p:nvPr>
            <p:ph type="title" idx="6" hasCustomPrompt="1"/>
          </p:nvPr>
        </p:nvSpPr>
        <p:spPr>
          <a:xfrm>
            <a:off x="3690341" y="2645887"/>
            <a:ext cx="1753800" cy="5778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000000"/>
              </a:buClr>
              <a:buSzPts val="4800"/>
              <a:buNone/>
              <a:defRPr sz="4800">
                <a:solidFill>
                  <a:schemeClr val="accent3"/>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6" name="Google Shape;426;p39"/>
          <p:cNvSpPr txBox="1">
            <a:spLocks noGrp="1"/>
          </p:cNvSpPr>
          <p:nvPr>
            <p:ph type="ctrTitle" idx="7"/>
          </p:nvPr>
        </p:nvSpPr>
        <p:spPr>
          <a:xfrm>
            <a:off x="618825" y="411675"/>
            <a:ext cx="45762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3600"/>
              <a:buNone/>
              <a:defRPr sz="3000"/>
            </a:lvl1pPr>
            <a:lvl2pPr lvl="1" algn="ctr" rtl="0">
              <a:spcBef>
                <a:spcPts val="0"/>
              </a:spcBef>
              <a:spcAft>
                <a:spcPts val="0"/>
              </a:spcAft>
              <a:buClr>
                <a:srgbClr val="D9D9D9"/>
              </a:buClr>
              <a:buSzPts val="1800"/>
              <a:buNone/>
              <a:defRPr sz="1800">
                <a:solidFill>
                  <a:srgbClr val="D9D9D9"/>
                </a:solidFill>
              </a:defRPr>
            </a:lvl2pPr>
            <a:lvl3pPr lvl="2" algn="ctr" rtl="0">
              <a:spcBef>
                <a:spcPts val="0"/>
              </a:spcBef>
              <a:spcAft>
                <a:spcPts val="0"/>
              </a:spcAft>
              <a:buClr>
                <a:srgbClr val="D9D9D9"/>
              </a:buClr>
              <a:buSzPts val="1800"/>
              <a:buNone/>
              <a:defRPr sz="1800">
                <a:solidFill>
                  <a:srgbClr val="D9D9D9"/>
                </a:solidFill>
              </a:defRPr>
            </a:lvl3pPr>
            <a:lvl4pPr lvl="3" algn="ctr" rtl="0">
              <a:spcBef>
                <a:spcPts val="0"/>
              </a:spcBef>
              <a:spcAft>
                <a:spcPts val="0"/>
              </a:spcAft>
              <a:buClr>
                <a:srgbClr val="D9D9D9"/>
              </a:buClr>
              <a:buSzPts val="1800"/>
              <a:buNone/>
              <a:defRPr sz="1800">
                <a:solidFill>
                  <a:srgbClr val="D9D9D9"/>
                </a:solidFill>
              </a:defRPr>
            </a:lvl4pPr>
            <a:lvl5pPr lvl="4" algn="ctr" rtl="0">
              <a:spcBef>
                <a:spcPts val="0"/>
              </a:spcBef>
              <a:spcAft>
                <a:spcPts val="0"/>
              </a:spcAft>
              <a:buClr>
                <a:srgbClr val="D9D9D9"/>
              </a:buClr>
              <a:buSzPts val="1800"/>
              <a:buNone/>
              <a:defRPr sz="1800">
                <a:solidFill>
                  <a:srgbClr val="D9D9D9"/>
                </a:solidFill>
              </a:defRPr>
            </a:lvl5pPr>
            <a:lvl6pPr lvl="5" algn="ctr" rtl="0">
              <a:spcBef>
                <a:spcPts val="0"/>
              </a:spcBef>
              <a:spcAft>
                <a:spcPts val="0"/>
              </a:spcAft>
              <a:buClr>
                <a:srgbClr val="D9D9D9"/>
              </a:buClr>
              <a:buSzPts val="1800"/>
              <a:buNone/>
              <a:defRPr sz="1800">
                <a:solidFill>
                  <a:srgbClr val="D9D9D9"/>
                </a:solidFill>
              </a:defRPr>
            </a:lvl6pPr>
            <a:lvl7pPr lvl="6" algn="ctr" rtl="0">
              <a:spcBef>
                <a:spcPts val="0"/>
              </a:spcBef>
              <a:spcAft>
                <a:spcPts val="0"/>
              </a:spcAft>
              <a:buClr>
                <a:srgbClr val="D9D9D9"/>
              </a:buClr>
              <a:buSzPts val="1800"/>
              <a:buNone/>
              <a:defRPr sz="1800">
                <a:solidFill>
                  <a:srgbClr val="D9D9D9"/>
                </a:solidFill>
              </a:defRPr>
            </a:lvl7pPr>
            <a:lvl8pPr lvl="7" algn="ctr" rtl="0">
              <a:spcBef>
                <a:spcPts val="0"/>
              </a:spcBef>
              <a:spcAft>
                <a:spcPts val="0"/>
              </a:spcAft>
              <a:buClr>
                <a:srgbClr val="D9D9D9"/>
              </a:buClr>
              <a:buSzPts val="1800"/>
              <a:buNone/>
              <a:defRPr sz="1800">
                <a:solidFill>
                  <a:srgbClr val="D9D9D9"/>
                </a:solidFill>
              </a:defRPr>
            </a:lvl8pPr>
            <a:lvl9pPr lvl="8" algn="ctr" rtl="0">
              <a:spcBef>
                <a:spcPts val="0"/>
              </a:spcBef>
              <a:spcAft>
                <a:spcPts val="0"/>
              </a:spcAft>
              <a:buClr>
                <a:srgbClr val="D9D9D9"/>
              </a:buClr>
              <a:buSzPts val="1800"/>
              <a:buNone/>
              <a:defRPr sz="1800">
                <a:solidFill>
                  <a:srgbClr val="D9D9D9"/>
                </a:solidFill>
              </a:defRPr>
            </a:lvl9pPr>
          </a:lstStyle>
          <a:p>
            <a:endParaRPr/>
          </a:p>
        </p:txBody>
      </p:sp>
      <p:sp>
        <p:nvSpPr>
          <p:cNvPr id="427" name="Google Shape;427;p39"/>
          <p:cNvSpPr txBox="1">
            <a:spLocks noGrp="1"/>
          </p:cNvSpPr>
          <p:nvPr>
            <p:ph type="ctrTitle" idx="8"/>
          </p:nvPr>
        </p:nvSpPr>
        <p:spPr>
          <a:xfrm>
            <a:off x="6428436" y="3377738"/>
            <a:ext cx="22518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
        <p:nvSpPr>
          <p:cNvPr id="428" name="Google Shape;428;p39"/>
          <p:cNvSpPr txBox="1">
            <a:spLocks noGrp="1"/>
          </p:cNvSpPr>
          <p:nvPr>
            <p:ph type="title" idx="9" hasCustomPrompt="1"/>
          </p:nvPr>
        </p:nvSpPr>
        <p:spPr>
          <a:xfrm>
            <a:off x="6428436" y="2645887"/>
            <a:ext cx="1753800" cy="5778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9" name="Google Shape;429;p39"/>
          <p:cNvSpPr txBox="1">
            <a:spLocks noGrp="1"/>
          </p:cNvSpPr>
          <p:nvPr>
            <p:ph type="ctrTitle" idx="13"/>
          </p:nvPr>
        </p:nvSpPr>
        <p:spPr>
          <a:xfrm>
            <a:off x="6429027" y="3396800"/>
            <a:ext cx="2251800" cy="577800"/>
          </a:xfrm>
          <a:prstGeom prst="rect">
            <a:avLst/>
          </a:prstGeom>
        </p:spPr>
        <p:txBody>
          <a:bodyPr spcFirstLastPara="1" wrap="square" lIns="68575" tIns="34275" rIns="68575" bIns="34275" anchor="b" anchorCtr="0">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430"/>
        <p:cNvGrpSpPr/>
        <p:nvPr/>
      </p:nvGrpSpPr>
      <p:grpSpPr>
        <a:xfrm>
          <a:off x="0" y="0"/>
          <a:ext cx="0" cy="0"/>
          <a:chOff x="0" y="0"/>
          <a:chExt cx="0" cy="0"/>
        </a:xfrm>
      </p:grpSpPr>
      <p:sp>
        <p:nvSpPr>
          <p:cNvPr id="431" name="Google Shape;431;p4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32" name="Google Shape;432;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33" name="Google Shape;433;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434"/>
        <p:cNvGrpSpPr/>
        <p:nvPr/>
      </p:nvGrpSpPr>
      <p:grpSpPr>
        <a:xfrm>
          <a:off x="0" y="0"/>
          <a:ext cx="0" cy="0"/>
          <a:chOff x="0" y="0"/>
          <a:chExt cx="0" cy="0"/>
        </a:xfrm>
      </p:grpSpPr>
      <p:sp>
        <p:nvSpPr>
          <p:cNvPr id="435" name="Google Shape;435;p41"/>
          <p:cNvSpPr txBox="1">
            <a:spLocks noGrp="1"/>
          </p:cNvSpPr>
          <p:nvPr>
            <p:ph type="body" idx="1"/>
          </p:nvPr>
        </p:nvSpPr>
        <p:spPr>
          <a:xfrm>
            <a:off x="450001" y="843558"/>
            <a:ext cx="8262600" cy="3942600"/>
          </a:xfrm>
          <a:prstGeom prst="rect">
            <a:avLst/>
          </a:prstGeom>
          <a:noFill/>
          <a:ln>
            <a:noFill/>
          </a:ln>
        </p:spPr>
        <p:txBody>
          <a:bodyPr spcFirstLastPara="1" wrap="square" lIns="91425" tIns="45700" rIns="91425" bIns="45700" anchor="t" anchorCtr="0">
            <a:normAutofit/>
          </a:bodyPr>
          <a:lstStyle>
            <a:lvl1pPr marL="457200" lvl="0" indent="-377190" algn="l" rtl="0">
              <a:spcBef>
                <a:spcPts val="390"/>
              </a:spcBef>
              <a:spcAft>
                <a:spcPts val="0"/>
              </a:spcAft>
              <a:buClr>
                <a:schemeClr val="dk1"/>
              </a:buClr>
              <a:buSzPts val="2340"/>
              <a:buChar char="●"/>
              <a:defRPr sz="1950">
                <a:latin typeface="Arial"/>
                <a:ea typeface="Arial"/>
                <a:cs typeface="Arial"/>
                <a:sym typeface="Arial"/>
              </a:defRPr>
            </a:lvl1pPr>
            <a:lvl2pPr marL="914400" lvl="1" indent="-342900" algn="l" rtl="0">
              <a:spcBef>
                <a:spcPts val="360"/>
              </a:spcBef>
              <a:spcAft>
                <a:spcPts val="0"/>
              </a:spcAft>
              <a:buClr>
                <a:schemeClr val="dk1"/>
              </a:buClr>
              <a:buSzPts val="1800"/>
              <a:buChar char="○"/>
              <a:defRPr sz="1800">
                <a:latin typeface="Arial"/>
                <a:ea typeface="Arial"/>
                <a:cs typeface="Arial"/>
                <a:sym typeface="Arial"/>
              </a:defRPr>
            </a:lvl2pPr>
            <a:lvl3pPr marL="1371600" lvl="2" indent="-323850" algn="l" rtl="0">
              <a:spcBef>
                <a:spcPts val="300"/>
              </a:spcBef>
              <a:spcAft>
                <a:spcPts val="0"/>
              </a:spcAft>
              <a:buClr>
                <a:schemeClr val="dk1"/>
              </a:buClr>
              <a:buSzPts val="1500"/>
              <a:buChar char="■"/>
              <a:defRPr sz="1500">
                <a:latin typeface="Arial"/>
                <a:ea typeface="Arial"/>
                <a:cs typeface="Arial"/>
                <a:sym typeface="Arial"/>
              </a:defRPr>
            </a:lvl3pPr>
            <a:lvl4pPr marL="1828800" lvl="3" indent="-323850" algn="l" rtl="0">
              <a:spcBef>
                <a:spcPts val="300"/>
              </a:spcBef>
              <a:spcAft>
                <a:spcPts val="0"/>
              </a:spcAft>
              <a:buClr>
                <a:schemeClr val="dk1"/>
              </a:buClr>
              <a:buSzPts val="1500"/>
              <a:buChar char="●"/>
              <a:defRPr>
                <a:latin typeface="Arial"/>
                <a:ea typeface="Arial"/>
                <a:cs typeface="Arial"/>
                <a:sym typeface="Arial"/>
              </a:defRPr>
            </a:lvl4pPr>
            <a:lvl5pPr marL="2286000" lvl="4" indent="-323850" algn="l" rtl="0">
              <a:spcBef>
                <a:spcPts val="300"/>
              </a:spcBef>
              <a:spcAft>
                <a:spcPts val="0"/>
              </a:spcAft>
              <a:buClr>
                <a:schemeClr val="dk1"/>
              </a:buClr>
              <a:buSzPts val="1500"/>
              <a:buChar char="○"/>
              <a:defRPr>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cxnSp>
        <p:nvCxnSpPr>
          <p:cNvPr id="436" name="Google Shape;436;p41"/>
          <p:cNvCxnSpPr/>
          <p:nvPr/>
        </p:nvCxnSpPr>
        <p:spPr>
          <a:xfrm>
            <a:off x="0" y="675000"/>
            <a:ext cx="9144000" cy="0"/>
          </a:xfrm>
          <a:prstGeom prst="straightConnector1">
            <a:avLst/>
          </a:prstGeom>
          <a:noFill/>
          <a:ln w="28575" cap="flat" cmpd="sng">
            <a:solidFill>
              <a:srgbClr val="CF005F"/>
            </a:solidFill>
            <a:prstDash val="solid"/>
            <a:round/>
            <a:headEnd type="none" w="sm" len="sm"/>
            <a:tailEnd type="none" w="sm" len="sm"/>
          </a:ln>
        </p:spPr>
      </p:cxnSp>
      <p:sp>
        <p:nvSpPr>
          <p:cNvPr id="437" name="Google Shape;437;p41"/>
          <p:cNvSpPr txBox="1">
            <a:spLocks noGrp="1"/>
          </p:cNvSpPr>
          <p:nvPr>
            <p:ph type="title"/>
          </p:nvPr>
        </p:nvSpPr>
        <p:spPr>
          <a:xfrm>
            <a:off x="450000" y="87474"/>
            <a:ext cx="8226600" cy="540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438" name="Google Shape;438;p41"/>
          <p:cNvPicPr preferRelativeResize="0"/>
          <p:nvPr/>
        </p:nvPicPr>
        <p:blipFill rotWithShape="1">
          <a:blip r:embed="rId2">
            <a:alphaModFix/>
          </a:blip>
          <a:srcRect/>
          <a:stretch/>
        </p:blipFill>
        <p:spPr>
          <a:xfrm>
            <a:off x="8686800" y="324000"/>
            <a:ext cx="342900" cy="342900"/>
          </a:xfrm>
          <a:prstGeom prst="rect">
            <a:avLst/>
          </a:prstGeom>
          <a:noFill/>
          <a:ln>
            <a:noFill/>
          </a:ln>
        </p:spPr>
      </p:pic>
      <p:sp>
        <p:nvSpPr>
          <p:cNvPr id="439" name="Google Shape;439;p41"/>
          <p:cNvSpPr/>
          <p:nvPr/>
        </p:nvSpPr>
        <p:spPr>
          <a:xfrm flipH="1">
            <a:off x="-450000" y="0"/>
            <a:ext cx="900000" cy="675000"/>
          </a:xfrm>
          <a:prstGeom prst="chord">
            <a:avLst>
              <a:gd name="adj1" fmla="val 5395707"/>
              <a:gd name="adj2" fmla="val 1620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440" name="Google Shape;440;p41"/>
          <p:cNvSpPr txBox="1"/>
          <p:nvPr/>
        </p:nvSpPr>
        <p:spPr>
          <a:xfrm>
            <a:off x="-180528" y="33468"/>
            <a:ext cx="576000" cy="594000"/>
          </a:xfrm>
          <a:prstGeom prst="rect">
            <a:avLst/>
          </a:prstGeom>
          <a:noFill/>
          <a:ln>
            <a:noFill/>
          </a:ln>
        </p:spPr>
        <p:txBody>
          <a:bodyPr spcFirstLastPara="1" wrap="square" lIns="91425" tIns="45700" rIns="91425" bIns="45700" anchor="ctr" anchorCtr="0">
            <a:noAutofit/>
          </a:bodyPr>
          <a:lstStyle/>
          <a:p>
            <a:pPr marL="0" marR="0" lvl="0" indent="0" algn="r" rtl="0">
              <a:lnSpc>
                <a:spcPct val="150000"/>
              </a:lnSpc>
              <a:spcBef>
                <a:spcPts val="0"/>
              </a:spcBef>
              <a:spcAft>
                <a:spcPts val="0"/>
              </a:spcAft>
              <a:buNone/>
            </a:pPr>
            <a:fld id="{00000000-1234-1234-1234-123412341234}" type="slidenum">
              <a:rPr lang="en"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a:p>
            <a:pPr marL="0" marR="0" lvl="0" indent="0" algn="r" rtl="0">
              <a:lnSpc>
                <a:spcPct val="150000"/>
              </a:lnSpc>
              <a:spcBef>
                <a:spcPts val="0"/>
              </a:spcBef>
              <a:spcAft>
                <a:spcPts val="0"/>
              </a:spcAft>
              <a:buNone/>
            </a:pPr>
            <a:r>
              <a:rPr lang="en" sz="900">
                <a:solidFill>
                  <a:srgbClr val="D8D8D8"/>
                </a:solidFill>
                <a:latin typeface="Arial"/>
                <a:ea typeface="Arial"/>
                <a:cs typeface="Arial"/>
                <a:sym typeface="Arial"/>
              </a:rPr>
              <a:t>15</a:t>
            </a:r>
            <a:endParaRPr/>
          </a:p>
        </p:txBody>
      </p:sp>
      <p:cxnSp>
        <p:nvCxnSpPr>
          <p:cNvPr id="441" name="Google Shape;441;p41"/>
          <p:cNvCxnSpPr>
            <a:stCxn id="439" idx="2"/>
          </p:cNvCxnSpPr>
          <p:nvPr/>
        </p:nvCxnSpPr>
        <p:spPr>
          <a:xfrm>
            <a:off x="-211" y="337500"/>
            <a:ext cx="450000" cy="0"/>
          </a:xfrm>
          <a:prstGeom prst="straightConnector1">
            <a:avLst/>
          </a:prstGeom>
          <a:noFill/>
          <a:ln w="9525" cap="flat" cmpd="sng">
            <a:solidFill>
              <a:srgbClr val="F9F9F9"/>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44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94853" y="273844"/>
            <a:ext cx="8354400" cy="4443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pic>
        <p:nvPicPr>
          <p:cNvPr id="52" name="Google Shape;52;p13"/>
          <p:cNvPicPr preferRelativeResize="0"/>
          <p:nvPr/>
        </p:nvPicPr>
        <p:blipFill>
          <a:blip r:embed="rId31">
            <a:alphaModFix/>
          </a:blip>
          <a:stretch>
            <a:fillRect/>
          </a:stretch>
        </p:blipFill>
        <p:spPr>
          <a:xfrm>
            <a:off x="7025800" y="4844350"/>
            <a:ext cx="1951327" cy="1463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s://www.bitlaw.com/copyright/database.html" TargetMode="External"/><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hyperlink" Target="https://www.copyright.gov/reports/db4.pdf"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iki.creativecommons.org/wiki/data#Can_databases_be_released_under_CC_licenses.3F" TargetMode="External"/><Relationship Id="rId3" Type="http://schemas.openxmlformats.org/officeDocument/2006/relationships/hyperlink" Target="https://opendatacommons.org/licenses/odbl/1-0/" TargetMode="External"/><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creativecommons.org/licens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hyperlink" Target="https://www.friedfrank.com/uploads/siteFiles/Publications/Data%20as%20IP%20and%20Data%20License%20Agreements%20(1).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hyperlink" Target="https://www.foia.gov/faq.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osc.universityofcalifornia.edu/2016/09/cc-by-and-data-not-always-a-good-fit/" TargetMode="Externa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5281/zenodo.1327316"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hyperlink" Target="https://doi.org/10.18739/A2222R68W"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hyperlink" Target="https://github.com/abenedetti/bioNPS" TargetMode="External"/><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kaggle.com/datasets/nationalparkservice/park-biodiversity"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hyperlink" Target="https://wiki.creativecommons.org/wiki/Glossary" TargetMode="External"/><Relationship Id="rId4" Type="http://schemas.openxmlformats.org/officeDocument/2006/relationships/hyperlink" Target="https://www.copyright.gov/comp3/docs/glossary.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hyperlink" Target="https://osc.universityofcalifornia.edu/for-authors/publishing-discoun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hyperlink" Target="https://news.temple.edu/news/2022-01-24/winnie-pooh-and-hundreds-other-works-are-now-public-domai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hyperlink" Target="https://www.copyright.gov/title1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txBox="1">
            <a:spLocks noGrp="1"/>
          </p:cNvSpPr>
          <p:nvPr>
            <p:ph type="ctrTitle"/>
          </p:nvPr>
        </p:nvSpPr>
        <p:spPr>
          <a:xfrm>
            <a:off x="1801300" y="1812400"/>
            <a:ext cx="6284400" cy="731100"/>
          </a:xfrm>
          <a:prstGeom prst="rect">
            <a:avLst/>
          </a:prstGeom>
        </p:spPr>
        <p:txBody>
          <a:bodyPr spcFirstLastPara="1" wrap="square" lIns="68575" tIns="34275" rIns="68575" bIns="34275" anchor="b" anchorCtr="0">
            <a:spAutoFit/>
          </a:bodyPr>
          <a:lstStyle/>
          <a:p>
            <a:pPr marL="0" lvl="0" indent="0" algn="l" rtl="0">
              <a:lnSpc>
                <a:spcPct val="100000"/>
              </a:lnSpc>
              <a:spcBef>
                <a:spcPts val="0"/>
              </a:spcBef>
              <a:spcAft>
                <a:spcPts val="0"/>
              </a:spcAft>
              <a:buNone/>
            </a:pPr>
            <a:r>
              <a:rPr lang="en" sz="4300">
                <a:solidFill>
                  <a:srgbClr val="FCFCFC"/>
                </a:solidFill>
              </a:rPr>
              <a:t>Data Licensing</a:t>
            </a:r>
            <a:endParaRPr sz="4300">
              <a:solidFill>
                <a:srgbClr val="FCFCFC"/>
              </a:solidFill>
            </a:endParaRPr>
          </a:p>
        </p:txBody>
      </p:sp>
      <p:sp>
        <p:nvSpPr>
          <p:cNvPr id="448" name="Google Shape;448;p43"/>
          <p:cNvSpPr txBox="1"/>
          <p:nvPr/>
        </p:nvSpPr>
        <p:spPr>
          <a:xfrm>
            <a:off x="4289450" y="3754650"/>
            <a:ext cx="4469100" cy="735900"/>
          </a:xfrm>
          <a:prstGeom prst="rect">
            <a:avLst/>
          </a:prstGeom>
          <a:noFill/>
          <a:ln>
            <a:noFill/>
          </a:ln>
        </p:spPr>
        <p:txBody>
          <a:bodyPr spcFirstLastPara="1" wrap="square" lIns="64000" tIns="36575" rIns="64000" bIns="36575" anchor="t" anchorCtr="0">
            <a:spAutoFit/>
          </a:bodyPr>
          <a:lstStyle/>
          <a:p>
            <a:pPr marL="0" lvl="0" indent="0" algn="l" rtl="0">
              <a:spcBef>
                <a:spcPts val="0"/>
              </a:spcBef>
              <a:spcAft>
                <a:spcPts val="0"/>
              </a:spcAft>
              <a:buNone/>
            </a:pPr>
            <a:r>
              <a:rPr lang="en" sz="1700">
                <a:solidFill>
                  <a:srgbClr val="FFFFFF"/>
                </a:solidFill>
                <a:latin typeface="Century Gothic"/>
                <a:ea typeface="Century Gothic"/>
                <a:cs typeface="Century Gothic"/>
                <a:sym typeface="Century Gothic"/>
              </a:rPr>
              <a:t>Renata Curty &amp; Greg Janée</a:t>
            </a:r>
            <a:endParaRPr sz="170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r>
              <a:rPr lang="en" sz="1300">
                <a:solidFill>
                  <a:srgbClr val="FEBC11"/>
                </a:solidFill>
                <a:latin typeface="Century Gothic"/>
                <a:ea typeface="Century Gothic"/>
                <a:cs typeface="Century Gothic"/>
                <a:sym typeface="Century Gothic"/>
              </a:rPr>
              <a:t>Research Data Services, UCSB Library</a:t>
            </a:r>
            <a:endParaRPr sz="1300">
              <a:solidFill>
                <a:srgbClr val="FEBC11"/>
              </a:solidFill>
              <a:latin typeface="Century Gothic"/>
              <a:ea typeface="Century Gothic"/>
              <a:cs typeface="Century Gothic"/>
              <a:sym typeface="Century Gothic"/>
            </a:endParaRPr>
          </a:p>
          <a:p>
            <a:pPr marL="0" lvl="0" indent="0" algn="l" rtl="0">
              <a:spcBef>
                <a:spcPts val="0"/>
              </a:spcBef>
              <a:spcAft>
                <a:spcPts val="0"/>
              </a:spcAft>
              <a:buNone/>
            </a:pPr>
            <a:r>
              <a:rPr lang="en" sz="1300">
                <a:solidFill>
                  <a:srgbClr val="FEBC11"/>
                </a:solidFill>
                <a:latin typeface="Century Gothic"/>
                <a:ea typeface="Century Gothic"/>
                <a:cs typeface="Century Gothic"/>
                <a:sym typeface="Century Gothic"/>
              </a:rPr>
              <a:t>rds@library.ucsb.edu</a:t>
            </a:r>
            <a:endParaRPr sz="1300">
              <a:solidFill>
                <a:srgbClr val="FEBC11"/>
              </a:solidFill>
              <a:latin typeface="Century Gothic"/>
              <a:ea typeface="Century Gothic"/>
              <a:cs typeface="Century Gothic"/>
              <a:sym typeface="Century Gothic"/>
            </a:endParaRPr>
          </a:p>
        </p:txBody>
      </p:sp>
      <p:sp>
        <p:nvSpPr>
          <p:cNvPr id="449" name="Google Shape;449;p43"/>
          <p:cNvSpPr txBox="1"/>
          <p:nvPr/>
        </p:nvSpPr>
        <p:spPr>
          <a:xfrm>
            <a:off x="200025" y="247650"/>
            <a:ext cx="71169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FEBC11"/>
                </a:solidFill>
                <a:latin typeface="Nunito Sans"/>
                <a:ea typeface="Nunito Sans"/>
                <a:cs typeface="Nunito Sans"/>
                <a:sym typeface="Nunito Sans"/>
              </a:rPr>
              <a:t>EDS213 - Databases &amp; Data Management</a:t>
            </a:r>
            <a:endParaRPr sz="1500" b="1">
              <a:solidFill>
                <a:srgbClr val="FEBC11"/>
              </a:solidFill>
              <a:latin typeface="Nunito Sans"/>
              <a:ea typeface="Nunito Sans"/>
              <a:cs typeface="Nunito Sans"/>
              <a:sym typeface="Nunito Sans"/>
            </a:endParaRPr>
          </a:p>
          <a:p>
            <a:pPr marL="0" lvl="0" indent="0" algn="l" rtl="0">
              <a:spcBef>
                <a:spcPts val="0"/>
              </a:spcBef>
              <a:spcAft>
                <a:spcPts val="0"/>
              </a:spcAft>
              <a:buNone/>
            </a:pPr>
            <a:r>
              <a:rPr lang="en" sz="1500" b="1">
                <a:solidFill>
                  <a:srgbClr val="FEBC11"/>
                </a:solidFill>
                <a:latin typeface="Nunito Sans"/>
                <a:ea typeface="Nunito Sans"/>
                <a:cs typeface="Nunito Sans"/>
                <a:sym typeface="Nunito Sans"/>
              </a:rPr>
              <a:t>Week 10</a:t>
            </a:r>
            <a:endParaRPr sz="1500" b="1">
              <a:solidFill>
                <a:srgbClr val="FEBC11"/>
              </a:solidFill>
              <a:latin typeface="Nunito Sans"/>
              <a:ea typeface="Nunito Sans"/>
              <a:cs typeface="Nunito Sans"/>
              <a:sym typeface="Nunito Sans"/>
            </a:endParaRPr>
          </a:p>
          <a:p>
            <a:pPr marL="0" lvl="0" indent="0" algn="l" rtl="0">
              <a:spcBef>
                <a:spcPts val="0"/>
              </a:spcBef>
              <a:spcAft>
                <a:spcPts val="0"/>
              </a:spcAft>
              <a:buNone/>
            </a:pPr>
            <a:endParaRPr sz="1300" i="1">
              <a:solidFill>
                <a:srgbClr val="F1C232"/>
              </a:solidFill>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2"/>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41" name="Google Shape;541;p52"/>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Databases</a:t>
            </a: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42" name="Google Shape;542;p52"/>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543" name="Google Shape;543;p52"/>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544" name="Google Shape;544;p52"/>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45" name="Google Shape;545;p52"/>
          <p:cNvSpPr txBox="1"/>
          <p:nvPr/>
        </p:nvSpPr>
        <p:spPr>
          <a:xfrm>
            <a:off x="635325" y="976950"/>
            <a:ext cx="71751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Avenir"/>
                <a:ea typeface="Avenir"/>
                <a:cs typeface="Avenir"/>
                <a:sym typeface="Avenir"/>
              </a:rPr>
              <a:t>Databases as a whole can be protected by copyright as a compilation, but only under certain conditions. The first is that mere collection of data is not enough. The arrangement and selection of data must be sufficiently creative or original.</a:t>
            </a:r>
            <a:endParaRPr sz="1800">
              <a:solidFill>
                <a:schemeClr val="dk1"/>
              </a:solidFill>
              <a:latin typeface="Avenir"/>
              <a:ea typeface="Avenir"/>
              <a:cs typeface="Avenir"/>
              <a:sym typeface="Avenir"/>
            </a:endParaRPr>
          </a:p>
        </p:txBody>
      </p:sp>
      <p:pic>
        <p:nvPicPr>
          <p:cNvPr id="546" name="Google Shape;546;p52"/>
          <p:cNvPicPr preferRelativeResize="0"/>
          <p:nvPr/>
        </p:nvPicPr>
        <p:blipFill>
          <a:blip r:embed="rId3">
            <a:alphaModFix/>
          </a:blip>
          <a:stretch>
            <a:fillRect/>
          </a:stretch>
        </p:blipFill>
        <p:spPr>
          <a:xfrm>
            <a:off x="5940475" y="2814127"/>
            <a:ext cx="2891825" cy="1614025"/>
          </a:xfrm>
          <a:prstGeom prst="rect">
            <a:avLst/>
          </a:prstGeom>
          <a:noFill/>
          <a:ln>
            <a:noFill/>
          </a:ln>
        </p:spPr>
      </p:pic>
      <p:sp>
        <p:nvSpPr>
          <p:cNvPr id="547" name="Google Shape;547;p52"/>
          <p:cNvSpPr txBox="1"/>
          <p:nvPr/>
        </p:nvSpPr>
        <p:spPr>
          <a:xfrm>
            <a:off x="635325" y="2393238"/>
            <a:ext cx="5202300" cy="2639154"/>
          </a:xfrm>
          <a:prstGeom prst="rect">
            <a:avLst/>
          </a:prstGeom>
          <a:solidFill>
            <a:schemeClr val="lt2"/>
          </a:solidFill>
          <a:ln>
            <a:noFill/>
          </a:ln>
        </p:spPr>
        <p:txBody>
          <a:bodyPr spcFirstLastPara="1" wrap="square" lIns="91425" tIns="91425" rIns="91425" bIns="91425" anchor="t" anchorCtr="0">
            <a:spAutoFit/>
          </a:bodyPr>
          <a:lstStyle/>
          <a:p>
            <a:pPr marL="457200" lvl="0" indent="-311150" algn="l" rtl="0">
              <a:lnSpc>
                <a:spcPct val="115000"/>
              </a:lnSpc>
              <a:spcBef>
                <a:spcPts val="1200"/>
              </a:spcBef>
              <a:spcAft>
                <a:spcPts val="0"/>
              </a:spcAft>
              <a:buClr>
                <a:schemeClr val="dk1"/>
              </a:buClr>
              <a:buSzPts val="1300"/>
              <a:buFont typeface="Avenir"/>
              <a:buAutoNum type="arabicPeriod"/>
            </a:pPr>
            <a:r>
              <a:rPr lang="en" sz="1300" dirty="0">
                <a:solidFill>
                  <a:schemeClr val="dk1"/>
                </a:solidFill>
                <a:highlight>
                  <a:schemeClr val="lt2"/>
                </a:highlight>
                <a:latin typeface="Avenir"/>
                <a:ea typeface="Avenir"/>
                <a:cs typeface="Avenir"/>
                <a:sym typeface="Avenir"/>
              </a:rPr>
              <a:t>database structure – a literary work, including:</a:t>
            </a:r>
            <a:endParaRPr sz="1300" dirty="0">
              <a:solidFill>
                <a:schemeClr val="dk1"/>
              </a:solidFill>
              <a:highlight>
                <a:schemeClr val="lt2"/>
              </a:highlight>
              <a:latin typeface="Avenir"/>
              <a:ea typeface="Avenir"/>
              <a:cs typeface="Avenir"/>
              <a:sym typeface="Avenir"/>
            </a:endParaRPr>
          </a:p>
          <a:p>
            <a:pPr marL="914400" lvl="1" indent="-311150" algn="l" rtl="0">
              <a:lnSpc>
                <a:spcPct val="115000"/>
              </a:lnSpc>
              <a:spcBef>
                <a:spcPts val="0"/>
              </a:spcBef>
              <a:spcAft>
                <a:spcPts val="0"/>
              </a:spcAft>
              <a:buClr>
                <a:schemeClr val="dk1"/>
              </a:buClr>
              <a:buSzPts val="1300"/>
              <a:buFont typeface="Avenir"/>
              <a:buChar char="○"/>
            </a:pPr>
            <a:r>
              <a:rPr lang="en" sz="1300" dirty="0">
                <a:solidFill>
                  <a:schemeClr val="dk1"/>
                </a:solidFill>
                <a:highlight>
                  <a:schemeClr val="lt2"/>
                </a:highlight>
                <a:latin typeface="Avenir"/>
                <a:ea typeface="Avenir"/>
                <a:cs typeface="Avenir"/>
                <a:sym typeface="Avenir"/>
              </a:rPr>
              <a:t>a schema being a table and compilations </a:t>
            </a:r>
            <a:endParaRPr sz="1300" dirty="0">
              <a:solidFill>
                <a:schemeClr val="dk1"/>
              </a:solidFill>
              <a:highlight>
                <a:schemeClr val="lt2"/>
              </a:highlight>
              <a:latin typeface="Avenir"/>
              <a:ea typeface="Avenir"/>
              <a:cs typeface="Avenir"/>
              <a:sym typeface="Avenir"/>
            </a:endParaRPr>
          </a:p>
          <a:p>
            <a:pPr marL="914400" lvl="1" indent="-311150" algn="l" rtl="0">
              <a:lnSpc>
                <a:spcPct val="115000"/>
              </a:lnSpc>
              <a:spcBef>
                <a:spcPts val="0"/>
              </a:spcBef>
              <a:spcAft>
                <a:spcPts val="0"/>
              </a:spcAft>
              <a:buClr>
                <a:schemeClr val="dk1"/>
              </a:buClr>
              <a:buSzPts val="1300"/>
              <a:buFont typeface="Avenir"/>
              <a:buChar char="○"/>
            </a:pPr>
            <a:r>
              <a:rPr lang="en" sz="1300" dirty="0">
                <a:solidFill>
                  <a:schemeClr val="dk1"/>
                </a:solidFill>
                <a:highlight>
                  <a:schemeClr val="lt2"/>
                </a:highlight>
                <a:latin typeface="Avenir"/>
                <a:ea typeface="Avenir"/>
                <a:cs typeface="Avenir"/>
                <a:sym typeface="Avenir"/>
              </a:rPr>
              <a:t>a database model (relational or other)</a:t>
            </a:r>
            <a:endParaRPr sz="1300" dirty="0">
              <a:solidFill>
                <a:schemeClr val="dk1"/>
              </a:solidFill>
              <a:highlight>
                <a:schemeClr val="lt2"/>
              </a:highlight>
              <a:latin typeface="Avenir"/>
              <a:ea typeface="Avenir"/>
              <a:cs typeface="Avenir"/>
              <a:sym typeface="Avenir"/>
            </a:endParaRPr>
          </a:p>
          <a:p>
            <a:pPr marL="457200" lvl="0" indent="-311150" algn="l" rtl="0">
              <a:lnSpc>
                <a:spcPct val="115000"/>
              </a:lnSpc>
              <a:spcBef>
                <a:spcPts val="0"/>
              </a:spcBef>
              <a:spcAft>
                <a:spcPts val="0"/>
              </a:spcAft>
              <a:buClr>
                <a:schemeClr val="dk1"/>
              </a:buClr>
              <a:buSzPts val="1300"/>
              <a:buFont typeface="Avenir"/>
              <a:buAutoNum type="arabicPeriod"/>
            </a:pPr>
            <a:r>
              <a:rPr lang="en" sz="1300" dirty="0">
                <a:solidFill>
                  <a:schemeClr val="dk1"/>
                </a:solidFill>
                <a:highlight>
                  <a:schemeClr val="lt2"/>
                </a:highlight>
                <a:latin typeface="Avenir"/>
                <a:ea typeface="Avenir"/>
                <a:cs typeface="Avenir"/>
                <a:sym typeface="Avenir"/>
              </a:rPr>
              <a:t>database management system (DBMS) – a computer program.</a:t>
            </a:r>
            <a:endParaRPr sz="1300" dirty="0">
              <a:solidFill>
                <a:schemeClr val="dk1"/>
              </a:solidFill>
              <a:highlight>
                <a:schemeClr val="lt2"/>
              </a:highlight>
              <a:latin typeface="Avenir"/>
              <a:ea typeface="Avenir"/>
              <a:cs typeface="Avenir"/>
              <a:sym typeface="Avenir"/>
            </a:endParaRPr>
          </a:p>
          <a:p>
            <a:pPr marL="457200" lvl="0" indent="-311150" algn="l" rtl="0">
              <a:lnSpc>
                <a:spcPct val="115000"/>
              </a:lnSpc>
              <a:spcBef>
                <a:spcPts val="0"/>
              </a:spcBef>
              <a:spcAft>
                <a:spcPts val="0"/>
              </a:spcAft>
              <a:buClr>
                <a:schemeClr val="dk1"/>
              </a:buClr>
              <a:buSzPts val="1300"/>
              <a:buFont typeface="Avenir"/>
              <a:buAutoNum type="arabicPeriod"/>
            </a:pPr>
            <a:r>
              <a:rPr lang="en" sz="1300" dirty="0">
                <a:solidFill>
                  <a:schemeClr val="dk1"/>
                </a:solidFill>
                <a:highlight>
                  <a:schemeClr val="lt2"/>
                </a:highlight>
                <a:latin typeface="Avenir"/>
                <a:ea typeface="Avenir"/>
                <a:cs typeface="Avenir"/>
                <a:sym typeface="Avenir"/>
              </a:rPr>
              <a:t>Accessed solely through an integrated information retrieval program or system that: </a:t>
            </a:r>
            <a:endParaRPr sz="1300" dirty="0">
              <a:solidFill>
                <a:schemeClr val="dk1"/>
              </a:solidFill>
              <a:highlight>
                <a:schemeClr val="lt2"/>
              </a:highlight>
              <a:latin typeface="Avenir"/>
              <a:ea typeface="Avenir"/>
              <a:cs typeface="Avenir"/>
              <a:sym typeface="Avenir"/>
            </a:endParaRPr>
          </a:p>
          <a:p>
            <a:pPr marL="914400" lvl="1" indent="-311150" algn="l" rtl="0">
              <a:lnSpc>
                <a:spcPct val="115000"/>
              </a:lnSpc>
              <a:spcBef>
                <a:spcPts val="0"/>
              </a:spcBef>
              <a:spcAft>
                <a:spcPts val="0"/>
              </a:spcAft>
              <a:buClr>
                <a:schemeClr val="dk1"/>
              </a:buClr>
              <a:buSzPts val="1300"/>
              <a:buFont typeface="Avenir"/>
              <a:buChar char="○"/>
            </a:pPr>
            <a:r>
              <a:rPr lang="en" sz="1300" dirty="0">
                <a:solidFill>
                  <a:schemeClr val="dk1"/>
                </a:solidFill>
                <a:highlight>
                  <a:schemeClr val="lt2"/>
                </a:highlight>
                <a:latin typeface="Avenir"/>
                <a:ea typeface="Avenir"/>
                <a:cs typeface="Avenir"/>
                <a:sym typeface="Avenir"/>
              </a:rPr>
              <a:t>Uses a query function to access the content</a:t>
            </a:r>
            <a:endParaRPr sz="1300" dirty="0">
              <a:solidFill>
                <a:schemeClr val="dk1"/>
              </a:solidFill>
              <a:highlight>
                <a:schemeClr val="lt2"/>
              </a:highlight>
              <a:latin typeface="Avenir"/>
              <a:ea typeface="Avenir"/>
              <a:cs typeface="Avenir"/>
              <a:sym typeface="Avenir"/>
            </a:endParaRPr>
          </a:p>
          <a:p>
            <a:pPr marL="914400" lvl="1" indent="-311150" algn="l" rtl="0">
              <a:lnSpc>
                <a:spcPct val="115000"/>
              </a:lnSpc>
              <a:spcBef>
                <a:spcPts val="0"/>
              </a:spcBef>
              <a:spcAft>
                <a:spcPts val="0"/>
              </a:spcAft>
              <a:buClr>
                <a:schemeClr val="dk1"/>
              </a:buClr>
              <a:buSzPts val="1300"/>
              <a:buFont typeface="Avenir"/>
              <a:buChar char="○"/>
            </a:pPr>
            <a:r>
              <a:rPr lang="en" sz="1300" dirty="0">
                <a:solidFill>
                  <a:schemeClr val="dk1"/>
                </a:solidFill>
                <a:highlight>
                  <a:schemeClr val="lt2"/>
                </a:highlight>
                <a:latin typeface="Avenir"/>
                <a:ea typeface="Avenir"/>
                <a:cs typeface="Avenir"/>
                <a:sym typeface="Avenir"/>
              </a:rPr>
              <a:t>Yields a subset of the content or organizes the content based on the parameters specified in each query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3"/>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53" name="Google Shape;553;p53"/>
          <p:cNvSpPr txBox="1"/>
          <p:nvPr/>
        </p:nvSpPr>
        <p:spPr>
          <a:xfrm>
            <a:off x="559475" y="1254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Clr>
                <a:schemeClr val="dk1"/>
              </a:buClr>
              <a:buSzPts val="1100"/>
              <a:buFont typeface="Arial"/>
              <a:buNone/>
            </a:pPr>
            <a:r>
              <a:rPr lang="en" sz="2800" b="1" dirty="0">
                <a:solidFill>
                  <a:srgbClr val="004B83"/>
                </a:solidFill>
                <a:highlight>
                  <a:srgbClr val="FFFFFF"/>
                </a:highlight>
                <a:latin typeface="Century Gothic"/>
                <a:ea typeface="Century Gothic"/>
                <a:cs typeface="Century Gothic"/>
                <a:sym typeface="Century Gothic"/>
              </a:rPr>
              <a:t>No separate protection for underlying data</a:t>
            </a:r>
            <a:endParaRPr sz="2800" b="1" dirty="0">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2800" b="1" dirty="0">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2800" b="1" dirty="0">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2800" b="1" dirty="0">
              <a:solidFill>
                <a:srgbClr val="004B83"/>
              </a:solidFill>
              <a:latin typeface="Century Gothic"/>
              <a:ea typeface="Century Gothic"/>
              <a:cs typeface="Century Gothic"/>
              <a:sym typeface="Century Gothic"/>
            </a:endParaRPr>
          </a:p>
        </p:txBody>
      </p:sp>
      <p:sp>
        <p:nvSpPr>
          <p:cNvPr id="554" name="Google Shape;554;p53"/>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555" name="Google Shape;555;p53"/>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556" name="Google Shape;556;p53"/>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57" name="Google Shape;557;p53"/>
          <p:cNvSpPr txBox="1"/>
          <p:nvPr/>
        </p:nvSpPr>
        <p:spPr>
          <a:xfrm>
            <a:off x="634850" y="916100"/>
            <a:ext cx="6399900" cy="355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chemeClr val="dk1"/>
                </a:solidFill>
                <a:latin typeface="Avenir"/>
                <a:ea typeface="Avenir"/>
                <a:cs typeface="Avenir"/>
                <a:sym typeface="Avenir"/>
              </a:rPr>
              <a:t>Key points: </a:t>
            </a:r>
            <a:endParaRPr sz="1900" b="1">
              <a:solidFill>
                <a:schemeClr val="dk1"/>
              </a:solidFill>
              <a:latin typeface="Avenir"/>
              <a:ea typeface="Avenir"/>
              <a:cs typeface="Avenir"/>
              <a:sym typeface="Avenir"/>
            </a:endParaRPr>
          </a:p>
          <a:p>
            <a:pPr marL="0" lvl="0" indent="0" algn="l" rtl="0">
              <a:spcBef>
                <a:spcPts val="0"/>
              </a:spcBef>
              <a:spcAft>
                <a:spcPts val="0"/>
              </a:spcAft>
              <a:buNone/>
            </a:pPr>
            <a:endParaRPr sz="1800">
              <a:solidFill>
                <a:schemeClr val="dk1"/>
              </a:solidFill>
              <a:latin typeface="Avenir"/>
              <a:ea typeface="Avenir"/>
              <a:cs typeface="Avenir"/>
              <a:sym typeface="Avenir"/>
            </a:endParaRPr>
          </a:p>
          <a:p>
            <a:pPr marL="457200" lvl="0" indent="-342900" algn="l" rtl="0">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While a sufficiently creative and/or original arrangement or selection of data can be protected as a compilation by copyright, the underlying factual content will not be.</a:t>
            </a:r>
            <a:endParaRPr sz="1800">
              <a:solidFill>
                <a:schemeClr val="dk1"/>
              </a:solidFill>
              <a:latin typeface="Avenir"/>
              <a:ea typeface="Avenir"/>
              <a:cs typeface="Avenir"/>
              <a:sym typeface="Avenir"/>
            </a:endParaRPr>
          </a:p>
          <a:p>
            <a:pPr marL="0" lvl="0" indent="0" algn="l" rtl="0">
              <a:spcBef>
                <a:spcPts val="0"/>
              </a:spcBef>
              <a:spcAft>
                <a:spcPts val="0"/>
              </a:spcAft>
              <a:buNone/>
            </a:pPr>
            <a:endParaRPr sz="1800">
              <a:solidFill>
                <a:srgbClr val="232629"/>
              </a:solidFill>
              <a:highlight>
                <a:srgbClr val="FFFFFF"/>
              </a:highlight>
              <a:latin typeface="Avenir"/>
              <a:ea typeface="Avenir"/>
              <a:cs typeface="Avenir"/>
              <a:sym typeface="Avenir"/>
            </a:endParaRPr>
          </a:p>
          <a:p>
            <a:pPr marL="457200" lvl="0" indent="-342900" algn="l" rtl="0">
              <a:spcBef>
                <a:spcPts val="0"/>
              </a:spcBef>
              <a:spcAft>
                <a:spcPts val="0"/>
              </a:spcAft>
              <a:buClr>
                <a:srgbClr val="232629"/>
              </a:buClr>
              <a:buSzPts val="1800"/>
              <a:buFont typeface="Avenir"/>
              <a:buChar char="●"/>
            </a:pPr>
            <a:r>
              <a:rPr lang="en" sz="1800">
                <a:solidFill>
                  <a:srgbClr val="232629"/>
                </a:solidFill>
                <a:highlight>
                  <a:srgbClr val="FFFFFF"/>
                </a:highlight>
                <a:latin typeface="Avenir"/>
                <a:ea typeface="Avenir"/>
                <a:cs typeface="Avenir"/>
                <a:sym typeface="Avenir"/>
              </a:rPr>
              <a:t>What if I curated, combined, transformed, cleaned and wrangled the underlying data? Copyright does not protect hard work, it protects creative and innovative expression, and does not apply to facts. </a:t>
            </a:r>
            <a:endParaRPr sz="1800">
              <a:solidFill>
                <a:srgbClr val="232629"/>
              </a:solidFill>
              <a:highlight>
                <a:srgbClr val="FFFFFF"/>
              </a:highlight>
              <a:latin typeface="Avenir"/>
              <a:ea typeface="Avenir"/>
              <a:cs typeface="Avenir"/>
              <a:sym typeface="Avenir"/>
            </a:endParaRPr>
          </a:p>
          <a:p>
            <a:pPr marL="457200" lvl="0" indent="0" algn="l" rtl="0">
              <a:spcBef>
                <a:spcPts val="0"/>
              </a:spcBef>
              <a:spcAft>
                <a:spcPts val="0"/>
              </a:spcAft>
              <a:buNone/>
            </a:pPr>
            <a:endParaRPr sz="1800">
              <a:solidFill>
                <a:srgbClr val="232629"/>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chemeClr val="dk1"/>
              </a:solidFill>
              <a:latin typeface="Avenir"/>
              <a:ea typeface="Avenir"/>
              <a:cs typeface="Avenir"/>
              <a:sym typeface="Avenir"/>
            </a:endParaRPr>
          </a:p>
        </p:txBody>
      </p:sp>
      <p:sp>
        <p:nvSpPr>
          <p:cNvPr id="558" name="Google Shape;558;p53"/>
          <p:cNvSpPr txBox="1"/>
          <p:nvPr/>
        </p:nvSpPr>
        <p:spPr>
          <a:xfrm>
            <a:off x="458000" y="4327750"/>
            <a:ext cx="6753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solidFill>
                  <a:schemeClr val="hlink"/>
                </a:solidFill>
                <a:latin typeface="Avenir"/>
                <a:ea typeface="Avenir"/>
                <a:cs typeface="Avenir"/>
                <a:sym typeface="Avenir"/>
                <a:hlinkClick r:id="rId3"/>
              </a:rPr>
              <a:t>https://www.bitlaw.com/copyright/database.html</a:t>
            </a:r>
            <a:endParaRPr sz="1200">
              <a:latin typeface="Avenir"/>
              <a:ea typeface="Avenir"/>
              <a:cs typeface="Avenir"/>
              <a:sym typeface="Avenir"/>
            </a:endParaRPr>
          </a:p>
          <a:p>
            <a:pPr marL="0" lvl="0" indent="0" algn="l" rtl="0">
              <a:spcBef>
                <a:spcPts val="0"/>
              </a:spcBef>
              <a:spcAft>
                <a:spcPts val="0"/>
              </a:spcAft>
              <a:buNone/>
            </a:pPr>
            <a:r>
              <a:rPr lang="en" sz="1200" u="sng">
                <a:solidFill>
                  <a:schemeClr val="hlink"/>
                </a:solidFill>
                <a:latin typeface="Avenir"/>
                <a:ea typeface="Avenir"/>
                <a:cs typeface="Avenir"/>
                <a:sym typeface="Avenir"/>
                <a:hlinkClick r:id="rId4"/>
              </a:rPr>
              <a:t>https://www.copyright.gov/reports/db4.pdf</a:t>
            </a:r>
            <a:endParaRPr sz="1200">
              <a:latin typeface="Avenir"/>
              <a:ea typeface="Avenir"/>
              <a:cs typeface="Avenir"/>
              <a:sym typeface="Avenir"/>
            </a:endParaRPr>
          </a:p>
          <a:p>
            <a:pPr marL="0" lvl="0" indent="0" algn="l" rtl="0">
              <a:spcBef>
                <a:spcPts val="0"/>
              </a:spcBef>
              <a:spcAft>
                <a:spcPts val="0"/>
              </a:spcAft>
              <a:buNone/>
            </a:pPr>
            <a:endParaRPr sz="1200">
              <a:latin typeface="Avenir"/>
              <a:ea typeface="Avenir"/>
              <a:cs typeface="Avenir"/>
              <a:sym typeface="Avenir"/>
            </a:endParaRPr>
          </a:p>
        </p:txBody>
      </p:sp>
      <p:pic>
        <p:nvPicPr>
          <p:cNvPr id="559" name="Google Shape;559;p53"/>
          <p:cNvPicPr preferRelativeResize="0"/>
          <p:nvPr/>
        </p:nvPicPr>
        <p:blipFill rotWithShape="1">
          <a:blip r:embed="rId5">
            <a:alphaModFix/>
          </a:blip>
          <a:srcRect l="49799"/>
          <a:stretch/>
        </p:blipFill>
        <p:spPr>
          <a:xfrm>
            <a:off x="7287800" y="2799043"/>
            <a:ext cx="1624149" cy="1693157"/>
          </a:xfrm>
          <a:prstGeom prst="rect">
            <a:avLst/>
          </a:prstGeom>
          <a:noFill/>
          <a:ln>
            <a:noFill/>
          </a:ln>
        </p:spPr>
      </p:pic>
      <p:sp>
        <p:nvSpPr>
          <p:cNvPr id="560" name="Google Shape;560;p53"/>
          <p:cNvSpPr txBox="1"/>
          <p:nvPr/>
        </p:nvSpPr>
        <p:spPr>
          <a:xfrm>
            <a:off x="1452400" y="513575"/>
            <a:ext cx="483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4"/>
          <p:cNvSpPr txBox="1">
            <a:spLocks noGrp="1"/>
          </p:cNvSpPr>
          <p:nvPr>
            <p:ph type="subTitle" idx="1"/>
          </p:nvPr>
        </p:nvSpPr>
        <p:spPr>
          <a:xfrm>
            <a:off x="799074" y="274450"/>
            <a:ext cx="85206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b="1" dirty="0">
                <a:solidFill>
                  <a:srgbClr val="004B83"/>
                </a:solidFill>
                <a:latin typeface="Century Gothic"/>
                <a:ea typeface="Century Gothic"/>
                <a:cs typeface="Century Gothic"/>
                <a:sym typeface="Century Gothic"/>
              </a:rPr>
              <a:t>DB Licensing - Alternatives to Copyright</a:t>
            </a:r>
            <a:endParaRPr sz="2700" b="1" dirty="0">
              <a:solidFill>
                <a:srgbClr val="004B83"/>
              </a:solidFill>
              <a:latin typeface="Century Gothic"/>
              <a:ea typeface="Century Gothic"/>
              <a:cs typeface="Century Gothic"/>
              <a:sym typeface="Century Gothic"/>
            </a:endParaRPr>
          </a:p>
        </p:txBody>
      </p:sp>
      <p:sp>
        <p:nvSpPr>
          <p:cNvPr id="566" name="Google Shape;566;p54"/>
          <p:cNvSpPr txBox="1"/>
          <p:nvPr/>
        </p:nvSpPr>
        <p:spPr>
          <a:xfrm>
            <a:off x="689150" y="956908"/>
            <a:ext cx="5936100" cy="34344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800"/>
              </a:spcBef>
              <a:spcAft>
                <a:spcPts val="0"/>
              </a:spcAft>
              <a:buNone/>
            </a:pPr>
            <a:r>
              <a:rPr lang="en" sz="2200" b="1" u="sng" dirty="0">
                <a:solidFill>
                  <a:schemeClr val="hlink"/>
                </a:solidFill>
                <a:latin typeface="Avenir"/>
                <a:ea typeface="Avenir"/>
                <a:cs typeface="Avenir"/>
                <a:sym typeface="Avenir"/>
                <a:hlinkClick r:id="rId3"/>
              </a:rPr>
              <a:t>Open Database License (ODbL)</a:t>
            </a:r>
            <a:r>
              <a:rPr lang="en" sz="2200" b="1" dirty="0">
                <a:solidFill>
                  <a:srgbClr val="2D2D2D"/>
                </a:solidFill>
                <a:latin typeface="Avenir"/>
                <a:ea typeface="Avenir"/>
                <a:cs typeface="Avenir"/>
                <a:sym typeface="Avenir"/>
              </a:rPr>
              <a:t> </a:t>
            </a:r>
            <a:endParaRPr sz="2200" b="1" dirty="0">
              <a:solidFill>
                <a:srgbClr val="2D2D2D"/>
              </a:solidFill>
              <a:latin typeface="Avenir"/>
              <a:ea typeface="Avenir"/>
              <a:cs typeface="Avenir"/>
              <a:sym typeface="Avenir"/>
            </a:endParaRPr>
          </a:p>
          <a:p>
            <a:pPr marL="685800" lvl="0" indent="-336550" algn="l" rtl="0">
              <a:lnSpc>
                <a:spcPct val="115000"/>
              </a:lnSpc>
              <a:spcBef>
                <a:spcPts val="400"/>
              </a:spcBef>
              <a:spcAft>
                <a:spcPts val="0"/>
              </a:spcAft>
              <a:buClr>
                <a:srgbClr val="202122"/>
              </a:buClr>
              <a:buSzPts val="1700"/>
              <a:buFont typeface="Avenir"/>
              <a:buChar char="●"/>
            </a:pPr>
            <a:r>
              <a:rPr lang="en" sz="1700" dirty="0">
                <a:solidFill>
                  <a:srgbClr val="202122"/>
                </a:solidFill>
                <a:latin typeface="Avenir"/>
                <a:ea typeface="Avenir"/>
                <a:cs typeface="Avenir"/>
                <a:sym typeface="Avenir"/>
              </a:rPr>
              <a:t>To Share: To copy, distribute and use the database.</a:t>
            </a:r>
            <a:endParaRPr sz="1700" dirty="0">
              <a:solidFill>
                <a:srgbClr val="202122"/>
              </a:solidFill>
              <a:latin typeface="Avenir"/>
              <a:ea typeface="Avenir"/>
              <a:cs typeface="Avenir"/>
              <a:sym typeface="Avenir"/>
            </a:endParaRPr>
          </a:p>
          <a:p>
            <a:pPr marL="685800" lvl="0" indent="-336550" algn="l" rtl="0">
              <a:lnSpc>
                <a:spcPct val="115000"/>
              </a:lnSpc>
              <a:spcBef>
                <a:spcPts val="0"/>
              </a:spcBef>
              <a:spcAft>
                <a:spcPts val="0"/>
              </a:spcAft>
              <a:buClr>
                <a:srgbClr val="202122"/>
              </a:buClr>
              <a:buSzPts val="1700"/>
              <a:buFont typeface="Avenir"/>
              <a:buChar char="●"/>
            </a:pPr>
            <a:r>
              <a:rPr lang="en" sz="1700" dirty="0">
                <a:solidFill>
                  <a:srgbClr val="202122"/>
                </a:solidFill>
                <a:latin typeface="Avenir"/>
                <a:ea typeface="Avenir"/>
                <a:cs typeface="Avenir"/>
                <a:sym typeface="Avenir"/>
              </a:rPr>
              <a:t>To Create: To produce works from the database.</a:t>
            </a:r>
            <a:endParaRPr sz="1700" dirty="0">
              <a:solidFill>
                <a:srgbClr val="202122"/>
              </a:solidFill>
              <a:latin typeface="Avenir"/>
              <a:ea typeface="Avenir"/>
              <a:cs typeface="Avenir"/>
              <a:sym typeface="Avenir"/>
            </a:endParaRPr>
          </a:p>
          <a:p>
            <a:pPr marL="685800" lvl="0" indent="-336550" algn="l" rtl="0">
              <a:lnSpc>
                <a:spcPct val="115000"/>
              </a:lnSpc>
              <a:spcBef>
                <a:spcPts val="0"/>
              </a:spcBef>
              <a:spcAft>
                <a:spcPts val="0"/>
              </a:spcAft>
              <a:buClr>
                <a:srgbClr val="202122"/>
              </a:buClr>
              <a:buSzPts val="1700"/>
              <a:buFont typeface="Avenir"/>
              <a:buChar char="●"/>
            </a:pPr>
            <a:r>
              <a:rPr lang="en" sz="1700" dirty="0">
                <a:solidFill>
                  <a:srgbClr val="202122"/>
                </a:solidFill>
                <a:latin typeface="Avenir"/>
                <a:ea typeface="Avenir"/>
                <a:cs typeface="Avenir"/>
                <a:sym typeface="Avenir"/>
              </a:rPr>
              <a:t>To Adapt: To modify, transform and build upon the database.</a:t>
            </a:r>
            <a:endParaRPr sz="2100" b="1" dirty="0">
              <a:solidFill>
                <a:srgbClr val="2D2D2D"/>
              </a:solidFill>
              <a:latin typeface="Avenir"/>
              <a:ea typeface="Avenir"/>
              <a:cs typeface="Avenir"/>
              <a:sym typeface="Avenir"/>
            </a:endParaRPr>
          </a:p>
          <a:p>
            <a:pPr marL="0" lvl="0" indent="0" algn="l" rtl="0">
              <a:lnSpc>
                <a:spcPct val="110000"/>
              </a:lnSpc>
              <a:spcBef>
                <a:spcPts val="1800"/>
              </a:spcBef>
              <a:spcAft>
                <a:spcPts val="0"/>
              </a:spcAft>
              <a:buNone/>
            </a:pPr>
            <a:r>
              <a:rPr lang="en" sz="2200" b="1" u="sng" dirty="0">
                <a:solidFill>
                  <a:schemeClr val="hlink"/>
                </a:solidFill>
                <a:latin typeface="Avenir"/>
                <a:ea typeface="Avenir"/>
                <a:cs typeface="Avenir"/>
                <a:sym typeface="Avenir"/>
                <a:hlinkClick r:id="rId4"/>
              </a:rPr>
              <a:t>Creative Commons (CC)</a:t>
            </a:r>
            <a:endParaRPr sz="1050" dirty="0">
              <a:solidFill>
                <a:srgbClr val="222222"/>
              </a:solidFill>
              <a:highlight>
                <a:srgbClr val="FFFFFF"/>
              </a:highlight>
              <a:latin typeface="Avenir"/>
              <a:ea typeface="Avenir"/>
              <a:cs typeface="Avenir"/>
              <a:sym typeface="Avenir"/>
            </a:endParaRPr>
          </a:p>
          <a:p>
            <a:pPr marL="0" lvl="0" indent="0" algn="l" rtl="0">
              <a:lnSpc>
                <a:spcPct val="110000"/>
              </a:lnSpc>
              <a:spcBef>
                <a:spcPts val="1800"/>
              </a:spcBef>
              <a:spcAft>
                <a:spcPts val="400"/>
              </a:spcAft>
              <a:buNone/>
            </a:pPr>
            <a:r>
              <a:rPr lang="en" sz="1600" dirty="0">
                <a:solidFill>
                  <a:srgbClr val="222222"/>
                </a:solidFill>
                <a:latin typeface="Avenir"/>
                <a:ea typeface="Avenir"/>
                <a:cs typeface="Avenir"/>
                <a:sym typeface="Avenir"/>
              </a:rPr>
              <a:t>CC does not recommend use of its </a:t>
            </a:r>
            <a:r>
              <a:rPr lang="en" sz="1600" dirty="0" err="1">
                <a:solidFill>
                  <a:srgbClr val="222222"/>
                </a:solidFill>
                <a:latin typeface="Avenir"/>
                <a:ea typeface="Avenir"/>
                <a:cs typeface="Avenir"/>
                <a:sym typeface="Avenir"/>
              </a:rPr>
              <a:t>NonCommercial</a:t>
            </a:r>
            <a:r>
              <a:rPr lang="en" sz="1600" dirty="0">
                <a:solidFill>
                  <a:srgbClr val="222222"/>
                </a:solidFill>
                <a:latin typeface="Avenir"/>
                <a:ea typeface="Avenir"/>
                <a:cs typeface="Avenir"/>
                <a:sym typeface="Avenir"/>
              </a:rPr>
              <a:t> (NC) or </a:t>
            </a:r>
            <a:r>
              <a:rPr lang="en" sz="1600" dirty="0" err="1">
                <a:solidFill>
                  <a:srgbClr val="222222"/>
                </a:solidFill>
                <a:latin typeface="Avenir"/>
                <a:ea typeface="Avenir"/>
                <a:cs typeface="Avenir"/>
                <a:sym typeface="Avenir"/>
              </a:rPr>
              <a:t>NoDerivatives</a:t>
            </a:r>
            <a:r>
              <a:rPr lang="en" sz="1600" dirty="0">
                <a:solidFill>
                  <a:srgbClr val="222222"/>
                </a:solidFill>
                <a:latin typeface="Avenir"/>
                <a:ea typeface="Avenir"/>
                <a:cs typeface="Avenir"/>
                <a:sym typeface="Avenir"/>
              </a:rPr>
              <a:t> (ND) licenses on databases intended for scholarly or scientific use.</a:t>
            </a:r>
            <a:endParaRPr sz="1600" b="1" dirty="0">
              <a:solidFill>
                <a:srgbClr val="2D2D2D"/>
              </a:solidFill>
              <a:latin typeface="Avenir"/>
              <a:ea typeface="Avenir"/>
              <a:cs typeface="Avenir"/>
              <a:sym typeface="Avenir"/>
            </a:endParaRPr>
          </a:p>
        </p:txBody>
      </p:sp>
      <p:pic>
        <p:nvPicPr>
          <p:cNvPr id="567" name="Google Shape;567;p54"/>
          <p:cNvPicPr preferRelativeResize="0"/>
          <p:nvPr/>
        </p:nvPicPr>
        <p:blipFill>
          <a:blip r:embed="rId5">
            <a:alphaModFix/>
          </a:blip>
          <a:stretch>
            <a:fillRect/>
          </a:stretch>
        </p:blipFill>
        <p:spPr>
          <a:xfrm>
            <a:off x="7560425" y="1940487"/>
            <a:ext cx="1320906" cy="1302813"/>
          </a:xfrm>
          <a:prstGeom prst="rect">
            <a:avLst/>
          </a:prstGeom>
          <a:noFill/>
          <a:ln>
            <a:noFill/>
          </a:ln>
        </p:spPr>
      </p:pic>
      <p:pic>
        <p:nvPicPr>
          <p:cNvPr id="568" name="Google Shape;568;p54"/>
          <p:cNvPicPr preferRelativeResize="0"/>
          <p:nvPr/>
        </p:nvPicPr>
        <p:blipFill>
          <a:blip r:embed="rId6">
            <a:alphaModFix/>
          </a:blip>
          <a:stretch>
            <a:fillRect/>
          </a:stretch>
        </p:blipFill>
        <p:spPr>
          <a:xfrm>
            <a:off x="7560425" y="577625"/>
            <a:ext cx="1320906" cy="1302813"/>
          </a:xfrm>
          <a:prstGeom prst="rect">
            <a:avLst/>
          </a:prstGeom>
          <a:noFill/>
          <a:ln>
            <a:noFill/>
          </a:ln>
        </p:spPr>
      </p:pic>
      <p:pic>
        <p:nvPicPr>
          <p:cNvPr id="569" name="Google Shape;569;p54"/>
          <p:cNvPicPr preferRelativeResize="0"/>
          <p:nvPr/>
        </p:nvPicPr>
        <p:blipFill>
          <a:blip r:embed="rId7">
            <a:alphaModFix/>
          </a:blip>
          <a:stretch>
            <a:fillRect/>
          </a:stretch>
        </p:blipFill>
        <p:spPr>
          <a:xfrm>
            <a:off x="7580844" y="3329587"/>
            <a:ext cx="1320906" cy="1302813"/>
          </a:xfrm>
          <a:prstGeom prst="rect">
            <a:avLst/>
          </a:prstGeom>
          <a:noFill/>
          <a:ln>
            <a:noFill/>
          </a:ln>
        </p:spPr>
      </p:pic>
      <p:sp>
        <p:nvSpPr>
          <p:cNvPr id="570" name="Google Shape;570;p54"/>
          <p:cNvSpPr txBox="1"/>
          <p:nvPr/>
        </p:nvSpPr>
        <p:spPr>
          <a:xfrm>
            <a:off x="506250" y="4751500"/>
            <a:ext cx="6406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u="sng">
                <a:solidFill>
                  <a:schemeClr val="hlink"/>
                </a:solidFill>
                <a:hlinkClick r:id="rId8"/>
              </a:rPr>
              <a:t>https://wiki.creativecommons.org/wiki/data#Can_databases_be_released_under_CC_licenses.3F</a:t>
            </a:r>
            <a:endParaRPr sz="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5"/>
          <p:cNvSpPr txBox="1"/>
          <p:nvPr/>
        </p:nvSpPr>
        <p:spPr>
          <a:xfrm>
            <a:off x="559475" y="2553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2900" b="1">
                <a:solidFill>
                  <a:srgbClr val="004B83"/>
                </a:solidFill>
                <a:highlight>
                  <a:srgbClr val="FFFFFF"/>
                </a:highlight>
                <a:latin typeface="Century Gothic"/>
                <a:ea typeface="Century Gothic"/>
                <a:cs typeface="Century Gothic"/>
                <a:sym typeface="Century Gothic"/>
              </a:rPr>
              <a:t>Data Markets</a:t>
            </a:r>
            <a:endParaRPr sz="2900" b="1">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2000">
              <a:solidFill>
                <a:schemeClr val="dk1"/>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r>
              <a:rPr lang="en" sz="2000">
                <a:solidFill>
                  <a:schemeClr val="dk1"/>
                </a:solidFill>
                <a:latin typeface="Avenir"/>
                <a:ea typeface="Avenir"/>
                <a:cs typeface="Avenir"/>
                <a:sym typeface="Avenir"/>
              </a:rPr>
              <a:t>How can datasets be commercialized then? </a:t>
            </a:r>
            <a:endParaRPr sz="2000">
              <a:solidFill>
                <a:schemeClr val="dk1"/>
              </a:solidFill>
              <a:latin typeface="Avenir"/>
              <a:ea typeface="Avenir"/>
              <a:cs typeface="Avenir"/>
              <a:sym typeface="Avenir"/>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76" name="Google Shape;576;p55"/>
          <p:cNvSpPr txBox="1"/>
          <p:nvPr/>
        </p:nvSpPr>
        <p:spPr>
          <a:xfrm>
            <a:off x="677475" y="2409025"/>
            <a:ext cx="3555300" cy="1015800"/>
          </a:xfrm>
          <a:prstGeom prst="rect">
            <a:avLst/>
          </a:prstGeom>
          <a:solidFill>
            <a:schemeClr val="lt2"/>
          </a:solidFill>
          <a:ln>
            <a:noFill/>
          </a:ln>
        </p:spPr>
        <p:txBody>
          <a:bodyPr spcFirstLastPara="1" wrap="square" lIns="91425" tIns="91425" rIns="91425" bIns="91425" anchor="t" anchorCtr="0">
            <a:spAutoFit/>
          </a:bodyPr>
          <a:lstStyle/>
          <a:p>
            <a:pPr marL="457200" lvl="0" indent="-355600" algn="l" rtl="0">
              <a:lnSpc>
                <a:spcPct val="90000"/>
              </a:lnSpc>
              <a:spcBef>
                <a:spcPts val="0"/>
              </a:spcBef>
              <a:spcAft>
                <a:spcPts val="0"/>
              </a:spcAft>
              <a:buClr>
                <a:schemeClr val="dk1"/>
              </a:buClr>
              <a:buSzPts val="2000"/>
              <a:buFont typeface="Avenir"/>
              <a:buChar char="●"/>
            </a:pPr>
            <a:r>
              <a:rPr lang="en" sz="2000">
                <a:latin typeface="Avenir"/>
                <a:ea typeface="Avenir"/>
                <a:cs typeface="Avenir"/>
                <a:sym typeface="Avenir"/>
              </a:rPr>
              <a:t>Creative compilation </a:t>
            </a:r>
            <a:endParaRPr sz="2000">
              <a:latin typeface="Avenir"/>
              <a:ea typeface="Avenir"/>
              <a:cs typeface="Avenir"/>
              <a:sym typeface="Avenir"/>
            </a:endParaRPr>
          </a:p>
          <a:p>
            <a:pPr marL="457200" lvl="0" indent="-355600" algn="l" rtl="0">
              <a:lnSpc>
                <a:spcPct val="90000"/>
              </a:lnSpc>
              <a:spcBef>
                <a:spcPts val="0"/>
              </a:spcBef>
              <a:spcAft>
                <a:spcPts val="0"/>
              </a:spcAft>
              <a:buClr>
                <a:schemeClr val="dk1"/>
              </a:buClr>
              <a:buSzPts val="2000"/>
              <a:buFont typeface="Avenir"/>
              <a:buChar char="●"/>
            </a:pPr>
            <a:r>
              <a:rPr lang="en" sz="2000">
                <a:latin typeface="Avenir"/>
                <a:ea typeface="Avenir"/>
                <a:cs typeface="Avenir"/>
                <a:sym typeface="Avenir"/>
              </a:rPr>
              <a:t>Trade secret</a:t>
            </a:r>
            <a:endParaRPr sz="2000">
              <a:latin typeface="Avenir"/>
              <a:ea typeface="Avenir"/>
              <a:cs typeface="Avenir"/>
              <a:sym typeface="Avenir"/>
            </a:endParaRPr>
          </a:p>
          <a:p>
            <a:pPr marL="457200" lvl="0" indent="-355600" algn="l" rtl="0">
              <a:lnSpc>
                <a:spcPct val="90000"/>
              </a:lnSpc>
              <a:spcBef>
                <a:spcPts val="0"/>
              </a:spcBef>
              <a:spcAft>
                <a:spcPts val="0"/>
              </a:spcAft>
              <a:buClr>
                <a:schemeClr val="dk1"/>
              </a:buClr>
              <a:buSzPts val="2000"/>
              <a:buFont typeface="Avenir"/>
              <a:buChar char="●"/>
            </a:pPr>
            <a:r>
              <a:rPr lang="en" sz="2000">
                <a:latin typeface="Avenir"/>
                <a:ea typeface="Avenir"/>
                <a:cs typeface="Avenir"/>
                <a:sym typeface="Avenir"/>
              </a:rPr>
              <a:t>Value-added services </a:t>
            </a:r>
            <a:endParaRPr sz="2000">
              <a:latin typeface="Avenir"/>
              <a:ea typeface="Avenir"/>
              <a:cs typeface="Avenir"/>
              <a:sym typeface="Avenir"/>
            </a:endParaRPr>
          </a:p>
        </p:txBody>
      </p:sp>
      <p:pic>
        <p:nvPicPr>
          <p:cNvPr id="577" name="Google Shape;577;p55"/>
          <p:cNvPicPr preferRelativeResize="0"/>
          <p:nvPr/>
        </p:nvPicPr>
        <p:blipFill>
          <a:blip r:embed="rId3">
            <a:alphaModFix/>
          </a:blip>
          <a:stretch>
            <a:fillRect/>
          </a:stretch>
        </p:blipFill>
        <p:spPr>
          <a:xfrm>
            <a:off x="6261800" y="1856452"/>
            <a:ext cx="2470050" cy="2175400"/>
          </a:xfrm>
          <a:prstGeom prst="rect">
            <a:avLst/>
          </a:prstGeom>
          <a:noFill/>
          <a:ln>
            <a:noFill/>
          </a:ln>
        </p:spPr>
      </p:pic>
      <p:sp>
        <p:nvSpPr>
          <p:cNvPr id="578" name="Google Shape;578;p55"/>
          <p:cNvSpPr txBox="1"/>
          <p:nvPr/>
        </p:nvSpPr>
        <p:spPr>
          <a:xfrm>
            <a:off x="168850" y="4455100"/>
            <a:ext cx="800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222222"/>
                </a:solidFill>
                <a:highlight>
                  <a:srgbClr val="FFFFFF"/>
                </a:highlight>
              </a:rPr>
              <a:t>Glazer, D., Lebowitz, H., &amp; Greenberg, J. (2017). </a:t>
            </a:r>
            <a:r>
              <a:rPr lang="en" sz="1000" u="sng">
                <a:solidFill>
                  <a:schemeClr val="hlink"/>
                </a:solidFill>
                <a:highlight>
                  <a:srgbClr val="FFFFFF"/>
                </a:highlight>
                <a:hlinkClick r:id="rId4"/>
              </a:rPr>
              <a:t>Data as IP and Data License Agreements</a:t>
            </a:r>
            <a:r>
              <a:rPr lang="en" sz="1000">
                <a:solidFill>
                  <a:srgbClr val="222222"/>
                </a:solidFill>
                <a:highlight>
                  <a:srgbClr val="FFFFFF"/>
                </a:highlight>
              </a:rPr>
              <a:t>. </a:t>
            </a:r>
            <a:r>
              <a:rPr lang="en" sz="1000" i="1">
                <a:solidFill>
                  <a:srgbClr val="222222"/>
                </a:solidFill>
                <a:highlight>
                  <a:srgbClr val="FFFFFF"/>
                </a:highlight>
              </a:rPr>
              <a:t>20</a:t>
            </a:r>
            <a:r>
              <a:rPr lang="en" sz="1000">
                <a:solidFill>
                  <a:srgbClr val="222222"/>
                </a:solidFill>
                <a:highlight>
                  <a:srgbClr val="FFFFFF"/>
                </a:highlight>
              </a:rPr>
              <a:t>(1).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6"/>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84" name="Google Shape;584;p56"/>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endParaRPr sz="2500" b="1">
              <a:solidFill>
                <a:schemeClr val="dk2"/>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85" name="Google Shape;585;p56"/>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586" name="Google Shape;586;p56"/>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587" name="Google Shape;587;p56"/>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88" name="Google Shape;588;p56"/>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2800" b="1">
                <a:solidFill>
                  <a:srgbClr val="004B83"/>
                </a:solidFill>
                <a:highlight>
                  <a:srgbClr val="FFFFFF"/>
                </a:highlight>
                <a:latin typeface="Century Gothic"/>
                <a:ea typeface="Century Gothic"/>
                <a:cs typeface="Century Gothic"/>
                <a:sym typeface="Century Gothic"/>
              </a:rPr>
              <a:t>Data License Agreements</a:t>
            </a:r>
            <a:endParaRPr sz="2800" b="1">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89" name="Google Shape;589;p56"/>
          <p:cNvSpPr txBox="1"/>
          <p:nvPr/>
        </p:nvSpPr>
        <p:spPr>
          <a:xfrm>
            <a:off x="559475" y="916100"/>
            <a:ext cx="73515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1800">
                <a:solidFill>
                  <a:schemeClr val="dk1"/>
                </a:solidFill>
                <a:latin typeface="Avenir"/>
                <a:ea typeface="Avenir"/>
                <a:cs typeface="Avenir"/>
                <a:sym typeface="Avenir"/>
              </a:rPr>
              <a:t>A contract between an individual or company and another party when someone wants to gain access and use some type of data</a:t>
            </a:r>
            <a:r>
              <a:rPr lang="en" sz="1800">
                <a:solidFill>
                  <a:schemeClr val="dk1"/>
                </a:solidFill>
                <a:highlight>
                  <a:srgbClr val="FFFFFF"/>
                </a:highlight>
                <a:latin typeface="Avenir"/>
                <a:ea typeface="Avenir"/>
                <a:cs typeface="Avenir"/>
                <a:sym typeface="Avenir"/>
              </a:rPr>
              <a:t>. The agreement can include clauses about how to share data with others not involved in the licensing agreement.</a:t>
            </a:r>
            <a:endParaRPr sz="3200" b="1">
              <a:solidFill>
                <a:srgbClr val="004B83"/>
              </a:solidFill>
              <a:latin typeface="Century Gothic"/>
              <a:ea typeface="Century Gothic"/>
              <a:cs typeface="Century Gothic"/>
              <a:sym typeface="Century Gothic"/>
            </a:endParaRPr>
          </a:p>
          <a:p>
            <a:pPr marL="457200" lvl="0" indent="0" algn="l" rtl="0">
              <a:lnSpc>
                <a:spcPct val="90000"/>
              </a:lnSpc>
              <a:spcBef>
                <a:spcPts val="1300"/>
              </a:spcBef>
              <a:spcAft>
                <a:spcPts val="0"/>
              </a:spcAft>
              <a:buNone/>
            </a:pPr>
            <a:endParaRPr sz="1700">
              <a:solidFill>
                <a:schemeClr val="dk1"/>
              </a:solidFill>
              <a:latin typeface="Avenir"/>
              <a:ea typeface="Avenir"/>
              <a:cs typeface="Avenir"/>
              <a:sym typeface="Avenir"/>
            </a:endParaRPr>
          </a:p>
        </p:txBody>
      </p:sp>
      <p:sp>
        <p:nvSpPr>
          <p:cNvPr id="590" name="Google Shape;590;p56"/>
          <p:cNvSpPr txBox="1"/>
          <p:nvPr/>
        </p:nvSpPr>
        <p:spPr>
          <a:xfrm>
            <a:off x="682300" y="2550700"/>
            <a:ext cx="5237400" cy="1833300"/>
          </a:xfrm>
          <a:prstGeom prst="rect">
            <a:avLst/>
          </a:prstGeom>
          <a:solidFill>
            <a:schemeClr val="lt2"/>
          </a:solidFill>
          <a:ln>
            <a:noFill/>
          </a:ln>
        </p:spPr>
        <p:txBody>
          <a:bodyPr spcFirstLastPara="1" wrap="square" lIns="91425" tIns="91425" rIns="91425" bIns="91425" anchor="t" anchorCtr="0">
            <a:spAutoFit/>
          </a:bodyPr>
          <a:lstStyle/>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License grant</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Sublicensing</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Derived and usage data Delivery of data</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Confidentiality and security</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Data controls and audits Disclaimers</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Representations and warranties Indemnification</a:t>
            </a:r>
            <a:endParaRPr sz="1700">
              <a:solidFill>
                <a:schemeClr val="dk1"/>
              </a:solidFill>
              <a:latin typeface="Avenir"/>
              <a:ea typeface="Avenir"/>
              <a:cs typeface="Avenir"/>
              <a:sym typeface="Avenir"/>
            </a:endParaRPr>
          </a:p>
          <a:p>
            <a:pPr marL="457200" lvl="0" indent="-336550" algn="l" rtl="0">
              <a:lnSpc>
                <a:spcPct val="90000"/>
              </a:lnSpc>
              <a:spcBef>
                <a:spcPts val="0"/>
              </a:spcBef>
              <a:spcAft>
                <a:spcPts val="0"/>
              </a:spcAft>
              <a:buClr>
                <a:schemeClr val="dk1"/>
              </a:buClr>
              <a:buSzPts val="1700"/>
              <a:buFont typeface="Avenir"/>
              <a:buChar char="●"/>
            </a:pPr>
            <a:r>
              <a:rPr lang="en" sz="1700">
                <a:solidFill>
                  <a:schemeClr val="dk1"/>
                </a:solidFill>
                <a:latin typeface="Avenir"/>
                <a:ea typeface="Avenir"/>
                <a:cs typeface="Avenir"/>
                <a:sym typeface="Avenir"/>
              </a:rPr>
              <a:t>Treatment of data post-termination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7"/>
          <p:cNvSpPr txBox="1">
            <a:spLocks noGrp="1"/>
          </p:cNvSpPr>
          <p:nvPr>
            <p:ph type="subTitle" idx="1"/>
          </p:nvPr>
        </p:nvSpPr>
        <p:spPr>
          <a:xfrm>
            <a:off x="311700" y="1379000"/>
            <a:ext cx="8945700" cy="792600"/>
          </a:xfrm>
          <a:prstGeom prst="rect">
            <a:avLst/>
          </a:prstGeom>
        </p:spPr>
        <p:txBody>
          <a:bodyPr spcFirstLastPara="1" wrap="square" lIns="91425" tIns="91425" rIns="91425" bIns="91425" anchor="ctr" anchorCtr="0">
            <a:noAutofit/>
          </a:bodyPr>
          <a:lstStyle/>
          <a:p>
            <a:pPr marL="0" lvl="0" indent="0" algn="l" rtl="0">
              <a:lnSpc>
                <a:spcPct val="115000"/>
              </a:lnSpc>
              <a:spcBef>
                <a:spcPts val="1300"/>
              </a:spcBef>
              <a:spcAft>
                <a:spcPts val="0"/>
              </a:spcAft>
              <a:buNone/>
            </a:pPr>
            <a:r>
              <a:rPr lang="en" sz="2400" b="1">
                <a:solidFill>
                  <a:srgbClr val="004B83"/>
                </a:solidFill>
                <a:highlight>
                  <a:srgbClr val="FFFFFF"/>
                </a:highlight>
                <a:latin typeface="Century Gothic"/>
                <a:ea typeface="Century Gothic"/>
                <a:cs typeface="Century Gothic"/>
                <a:sym typeface="Century Gothic"/>
              </a:rPr>
              <a:t>DLA - Questions you should get answered </a:t>
            </a:r>
            <a:endParaRPr sz="2400" b="1">
              <a:solidFill>
                <a:srgbClr val="004B83"/>
              </a:solidFill>
              <a:highlight>
                <a:srgbClr val="FFFFFF"/>
              </a:highlight>
              <a:latin typeface="Century Gothic"/>
              <a:ea typeface="Century Gothic"/>
              <a:cs typeface="Century Gothic"/>
              <a:sym typeface="Century Gothic"/>
            </a:endParaRPr>
          </a:p>
          <a:p>
            <a:pPr marL="0" lvl="0" indent="0" algn="l" rtl="0">
              <a:lnSpc>
                <a:spcPct val="115000"/>
              </a:lnSpc>
              <a:spcBef>
                <a:spcPts val="1300"/>
              </a:spcBef>
              <a:spcAft>
                <a:spcPts val="0"/>
              </a:spcAft>
              <a:buNone/>
            </a:pPr>
            <a:endParaRPr b="1">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ctr" rtl="0">
              <a:spcBef>
                <a:spcPts val="0"/>
              </a:spcBef>
              <a:spcAft>
                <a:spcPts val="0"/>
              </a:spcAft>
              <a:buNone/>
            </a:pPr>
            <a:endParaRPr/>
          </a:p>
        </p:txBody>
      </p:sp>
      <p:sp>
        <p:nvSpPr>
          <p:cNvPr id="596" name="Google Shape;596;p57"/>
          <p:cNvSpPr txBox="1"/>
          <p:nvPr/>
        </p:nvSpPr>
        <p:spPr>
          <a:xfrm>
            <a:off x="496175" y="1173400"/>
            <a:ext cx="3607500" cy="1465200"/>
          </a:xfrm>
          <a:prstGeom prst="rect">
            <a:avLst/>
          </a:prstGeom>
          <a:noFill/>
          <a:ln>
            <a:noFill/>
          </a:ln>
        </p:spPr>
        <p:txBody>
          <a:bodyPr spcFirstLastPara="1" wrap="square" lIns="91425" tIns="91425" rIns="91425" bIns="91425" anchor="t" anchorCtr="0">
            <a:spAutoFit/>
          </a:bodyPr>
          <a:lstStyle/>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What is the purpose of it? </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What are the core provisions? </a:t>
            </a:r>
            <a:endParaRPr sz="10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Who is allowed to use the data?</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Is the data license exclusive?</a:t>
            </a:r>
            <a:endParaRPr sz="1700">
              <a:solidFill>
                <a:schemeClr val="dk1"/>
              </a:solidFill>
            </a:endParaRPr>
          </a:p>
        </p:txBody>
      </p:sp>
      <p:sp>
        <p:nvSpPr>
          <p:cNvPr id="597" name="Google Shape;597;p57"/>
          <p:cNvSpPr txBox="1"/>
          <p:nvPr/>
        </p:nvSpPr>
        <p:spPr>
          <a:xfrm>
            <a:off x="4572000" y="1249600"/>
            <a:ext cx="4190100" cy="2154900"/>
          </a:xfrm>
          <a:prstGeom prst="rect">
            <a:avLst/>
          </a:prstGeom>
          <a:noFill/>
          <a:ln>
            <a:noFill/>
          </a:ln>
        </p:spPr>
        <p:txBody>
          <a:bodyPr spcFirstLastPara="1" wrap="square" lIns="91425" tIns="91425" rIns="91425" bIns="91425" anchor="t" anchorCtr="0">
            <a:spAutoFit/>
          </a:bodyPr>
          <a:lstStyle/>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Is there any location restriction?</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Any privacy and security issues?</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What are your rights?</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What data quality standards are specified?</a:t>
            </a:r>
            <a:endParaRPr sz="1600">
              <a:solidFill>
                <a:schemeClr val="dk1"/>
              </a:solidFill>
              <a:latin typeface="Avenir"/>
              <a:ea typeface="Avenir"/>
              <a:cs typeface="Avenir"/>
              <a:sym typeface="Avenir"/>
            </a:endParaRPr>
          </a:p>
          <a:p>
            <a:pPr marL="457200" lvl="0" indent="-330200" algn="l" rtl="0">
              <a:lnSpc>
                <a:spcPct val="140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What is the term and termination of it?</a:t>
            </a:r>
            <a:endParaRPr/>
          </a:p>
        </p:txBody>
      </p:sp>
      <p:sp>
        <p:nvSpPr>
          <p:cNvPr id="598" name="Google Shape;598;p57"/>
          <p:cNvSpPr txBox="1"/>
          <p:nvPr/>
        </p:nvSpPr>
        <p:spPr>
          <a:xfrm>
            <a:off x="515550" y="4726625"/>
            <a:ext cx="6295500" cy="3387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0"/>
              </a:spcBef>
              <a:spcAft>
                <a:spcPts val="1500"/>
              </a:spcAft>
              <a:buClr>
                <a:schemeClr val="dk1"/>
              </a:buClr>
              <a:buSzPts val="1100"/>
              <a:buFont typeface="Arial"/>
              <a:buNone/>
            </a:pPr>
            <a:r>
              <a:rPr lang="en" sz="1000">
                <a:solidFill>
                  <a:schemeClr val="dk1"/>
                </a:solidFill>
                <a:latin typeface="Avenir"/>
                <a:ea typeface="Avenir"/>
                <a:cs typeface="Avenir"/>
                <a:sym typeface="Avenir"/>
              </a:rPr>
              <a:t>https://www.thomsondata.com/article/9-questions-to-answer-before-obtaining-data-from-third-party.php</a:t>
            </a:r>
            <a:endParaRPr/>
          </a:p>
        </p:txBody>
      </p:sp>
      <p:pic>
        <p:nvPicPr>
          <p:cNvPr id="599" name="Google Shape;599;p57"/>
          <p:cNvPicPr preferRelativeResize="0"/>
          <p:nvPr/>
        </p:nvPicPr>
        <p:blipFill>
          <a:blip r:embed="rId3">
            <a:alphaModFix/>
          </a:blip>
          <a:stretch>
            <a:fillRect/>
          </a:stretch>
        </p:blipFill>
        <p:spPr>
          <a:xfrm>
            <a:off x="1392500" y="2943400"/>
            <a:ext cx="1814851" cy="18148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8"/>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605" name="Google Shape;605;p58"/>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endParaRPr sz="2500" b="1">
              <a:solidFill>
                <a:schemeClr val="dk2"/>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606" name="Google Shape;606;p58"/>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607" name="Google Shape;607;p58"/>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08" name="Google Shape;608;p58"/>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3000" b="1">
                <a:solidFill>
                  <a:srgbClr val="004B83"/>
                </a:solidFill>
                <a:highlight>
                  <a:srgbClr val="FFFFFF"/>
                </a:highlight>
                <a:latin typeface="Century Gothic"/>
                <a:ea typeface="Century Gothic"/>
                <a:cs typeface="Century Gothic"/>
                <a:sym typeface="Century Gothic"/>
              </a:rPr>
              <a:t>Federally-funded data? </a:t>
            </a:r>
            <a:endParaRPr sz="3000" b="1">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609" name="Google Shape;609;p58"/>
          <p:cNvSpPr txBox="1"/>
          <p:nvPr/>
        </p:nvSpPr>
        <p:spPr>
          <a:xfrm>
            <a:off x="689650" y="1275575"/>
            <a:ext cx="789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10" name="Google Shape;610;p58"/>
          <p:cNvPicPr preferRelativeResize="0"/>
          <p:nvPr/>
        </p:nvPicPr>
        <p:blipFill>
          <a:blip r:embed="rId3">
            <a:alphaModFix/>
          </a:blip>
          <a:stretch>
            <a:fillRect/>
          </a:stretch>
        </p:blipFill>
        <p:spPr>
          <a:xfrm>
            <a:off x="6199200" y="2340263"/>
            <a:ext cx="2672985" cy="2212125"/>
          </a:xfrm>
          <a:prstGeom prst="rect">
            <a:avLst/>
          </a:prstGeom>
          <a:noFill/>
          <a:ln>
            <a:noFill/>
          </a:ln>
        </p:spPr>
      </p:pic>
      <p:sp>
        <p:nvSpPr>
          <p:cNvPr id="611" name="Google Shape;611;p58"/>
          <p:cNvSpPr txBox="1"/>
          <p:nvPr/>
        </p:nvSpPr>
        <p:spPr>
          <a:xfrm>
            <a:off x="559475" y="1083650"/>
            <a:ext cx="5639700" cy="346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Avenir"/>
                <a:ea typeface="Avenir"/>
                <a:cs typeface="Avenir"/>
                <a:sym typeface="Avenir"/>
              </a:rPr>
              <a:t>If not subject to exemptions, should be publicly available.</a:t>
            </a:r>
            <a:endParaRPr sz="2000">
              <a:latin typeface="Avenir"/>
              <a:ea typeface="Avenir"/>
              <a:cs typeface="Avenir"/>
              <a:sym typeface="Avenir"/>
            </a:endParaRPr>
          </a:p>
          <a:p>
            <a:pPr marL="0" lvl="0" indent="0" algn="l" rtl="0">
              <a:spcBef>
                <a:spcPts val="0"/>
              </a:spcBef>
              <a:spcAft>
                <a:spcPts val="0"/>
              </a:spcAft>
              <a:buNone/>
            </a:pPr>
            <a:endParaRPr sz="2000">
              <a:latin typeface="Avenir"/>
              <a:ea typeface="Avenir"/>
              <a:cs typeface="Avenir"/>
              <a:sym typeface="Avenir"/>
            </a:endParaRPr>
          </a:p>
          <a:p>
            <a:pPr marL="0" lvl="0" indent="0" algn="l" rtl="0">
              <a:spcBef>
                <a:spcPts val="0"/>
              </a:spcBef>
              <a:spcAft>
                <a:spcPts val="0"/>
              </a:spcAft>
              <a:buNone/>
            </a:pPr>
            <a:r>
              <a:rPr lang="en" sz="2000">
                <a:latin typeface="Avenir"/>
                <a:ea typeface="Avenir"/>
                <a:cs typeface="Avenir"/>
                <a:sym typeface="Avenir"/>
              </a:rPr>
              <a:t>Drawbacks:</a:t>
            </a:r>
            <a:endParaRPr sz="2000">
              <a:latin typeface="Avenir"/>
              <a:ea typeface="Avenir"/>
              <a:cs typeface="Avenir"/>
              <a:sym typeface="Avenir"/>
            </a:endParaRPr>
          </a:p>
          <a:p>
            <a:pPr marL="0" lvl="0" indent="0" algn="l" rtl="0">
              <a:spcBef>
                <a:spcPts val="0"/>
              </a:spcBef>
              <a:spcAft>
                <a:spcPts val="0"/>
              </a:spcAft>
              <a:buNone/>
            </a:pP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latin typeface="Avenir"/>
                <a:ea typeface="Avenir"/>
                <a:cs typeface="Avenir"/>
                <a:sym typeface="Avenir"/>
              </a:rPr>
              <a:t>Oversight?</a:t>
            </a:r>
            <a:endParaRPr sz="2000">
              <a:latin typeface="Avenir"/>
              <a:ea typeface="Avenir"/>
              <a:cs typeface="Avenir"/>
              <a:sym typeface="Avenir"/>
            </a:endParaRPr>
          </a:p>
          <a:p>
            <a:pPr marL="457200" lvl="0" indent="0" algn="l" rtl="0">
              <a:spcBef>
                <a:spcPts val="0"/>
              </a:spcBef>
              <a:spcAft>
                <a:spcPts val="0"/>
              </a:spcAft>
              <a:buNone/>
            </a:pP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latin typeface="Avenir"/>
                <a:ea typeface="Avenir"/>
                <a:cs typeface="Avenir"/>
                <a:sym typeface="Avenir"/>
              </a:rPr>
              <a:t>Some publishers accept vague data availability statements “upon request”</a:t>
            </a:r>
            <a:endParaRPr sz="1900">
              <a:latin typeface="Avenir"/>
              <a:ea typeface="Avenir"/>
              <a:cs typeface="Avenir"/>
              <a:sym typeface="Avenir"/>
            </a:endParaRPr>
          </a:p>
          <a:p>
            <a:pPr marL="0" lvl="0" indent="0" algn="l" rtl="0">
              <a:spcBef>
                <a:spcPts val="0"/>
              </a:spcBef>
              <a:spcAft>
                <a:spcPts val="0"/>
              </a:spcAft>
              <a:buNone/>
            </a:pPr>
            <a:endParaRPr sz="1900">
              <a:latin typeface="Avenir"/>
              <a:ea typeface="Avenir"/>
              <a:cs typeface="Avenir"/>
              <a:sym typeface="Avenir"/>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59"/>
          <p:cNvPicPr preferRelativeResize="0"/>
          <p:nvPr/>
        </p:nvPicPr>
        <p:blipFill>
          <a:blip r:embed="rId3">
            <a:alphaModFix/>
          </a:blip>
          <a:stretch>
            <a:fillRect/>
          </a:stretch>
        </p:blipFill>
        <p:spPr>
          <a:xfrm>
            <a:off x="6163875" y="2421875"/>
            <a:ext cx="2202075" cy="2202075"/>
          </a:xfrm>
          <a:prstGeom prst="rect">
            <a:avLst/>
          </a:prstGeom>
          <a:noFill/>
          <a:ln>
            <a:noFill/>
          </a:ln>
        </p:spPr>
      </p:pic>
      <p:sp>
        <p:nvSpPr>
          <p:cNvPr id="617" name="Google Shape;617;p59"/>
          <p:cNvSpPr txBox="1"/>
          <p:nvPr/>
        </p:nvSpPr>
        <p:spPr>
          <a:xfrm>
            <a:off x="656775" y="158525"/>
            <a:ext cx="5507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rgbClr val="004B83"/>
                </a:solidFill>
                <a:latin typeface="Century Gothic"/>
                <a:ea typeface="Century Gothic"/>
                <a:cs typeface="Century Gothic"/>
                <a:sym typeface="Century Gothic"/>
              </a:rPr>
              <a:t>FOIA Request</a:t>
            </a:r>
            <a:endParaRPr sz="3400" b="1">
              <a:solidFill>
                <a:srgbClr val="004B83"/>
              </a:solidFill>
              <a:latin typeface="Century Gothic"/>
              <a:ea typeface="Century Gothic"/>
              <a:cs typeface="Century Gothic"/>
              <a:sym typeface="Century Gothic"/>
            </a:endParaRPr>
          </a:p>
        </p:txBody>
      </p:sp>
      <p:sp>
        <p:nvSpPr>
          <p:cNvPr id="618" name="Google Shape;618;p59"/>
          <p:cNvSpPr txBox="1"/>
          <p:nvPr/>
        </p:nvSpPr>
        <p:spPr>
          <a:xfrm>
            <a:off x="691375" y="846950"/>
            <a:ext cx="59877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202124"/>
                </a:solidFill>
                <a:highlight>
                  <a:srgbClr val="FFFFFF"/>
                </a:highlight>
                <a:latin typeface="Avenir"/>
                <a:ea typeface="Avenir"/>
                <a:cs typeface="Avenir"/>
                <a:sym typeface="Avenir"/>
              </a:rPr>
              <a:t>If the information you want is not publicly available, you can </a:t>
            </a:r>
            <a:r>
              <a:rPr lang="en" sz="1800">
                <a:solidFill>
                  <a:srgbClr val="040C28"/>
                </a:solidFill>
                <a:latin typeface="Avenir"/>
                <a:ea typeface="Avenir"/>
                <a:cs typeface="Avenir"/>
                <a:sym typeface="Avenir"/>
              </a:rPr>
              <a:t>submit a FOIA request to the agency's FOIA Office</a:t>
            </a:r>
            <a:r>
              <a:rPr lang="en" sz="1800">
                <a:solidFill>
                  <a:srgbClr val="202124"/>
                </a:solidFill>
                <a:highlight>
                  <a:srgbClr val="FFFFFF"/>
                </a:highlight>
                <a:latin typeface="Avenir"/>
                <a:ea typeface="Avenir"/>
                <a:cs typeface="Avenir"/>
                <a:sym typeface="Avenir"/>
              </a:rPr>
              <a:t>. The request simply must be in writing and reasonably describe the records you seek. </a:t>
            </a:r>
            <a:endParaRPr sz="1800">
              <a:solidFill>
                <a:srgbClr val="202124"/>
              </a:solidFill>
              <a:highlight>
                <a:srgbClr val="FFFFFF"/>
              </a:highlight>
              <a:latin typeface="Avenir"/>
              <a:ea typeface="Avenir"/>
              <a:cs typeface="Avenir"/>
              <a:sym typeface="Avenir"/>
            </a:endParaRPr>
          </a:p>
          <a:p>
            <a:pPr marL="0" lvl="0" indent="0" algn="l" rtl="0">
              <a:spcBef>
                <a:spcPts val="0"/>
              </a:spcBef>
              <a:spcAft>
                <a:spcPts val="0"/>
              </a:spcAft>
              <a:buNone/>
            </a:pPr>
            <a:endParaRPr sz="1800">
              <a:solidFill>
                <a:srgbClr val="202124"/>
              </a:solidFill>
              <a:highlight>
                <a:srgbClr val="FFFFFF"/>
              </a:highlight>
              <a:latin typeface="Avenir"/>
              <a:ea typeface="Avenir"/>
              <a:cs typeface="Avenir"/>
              <a:sym typeface="Avenir"/>
            </a:endParaRPr>
          </a:p>
          <a:p>
            <a:pPr marL="0" lvl="0" indent="0" algn="l" rtl="0">
              <a:spcBef>
                <a:spcPts val="0"/>
              </a:spcBef>
              <a:spcAft>
                <a:spcPts val="0"/>
              </a:spcAft>
              <a:buNone/>
            </a:pPr>
            <a:endParaRPr sz="1800">
              <a:solidFill>
                <a:srgbClr val="202124"/>
              </a:solidFill>
              <a:highlight>
                <a:srgbClr val="FFFFFF"/>
              </a:highlight>
              <a:latin typeface="Avenir"/>
              <a:ea typeface="Avenir"/>
              <a:cs typeface="Avenir"/>
              <a:sym typeface="Avenir"/>
            </a:endParaRPr>
          </a:p>
        </p:txBody>
      </p:sp>
      <p:sp>
        <p:nvSpPr>
          <p:cNvPr id="619" name="Google Shape;619;p59"/>
          <p:cNvSpPr txBox="1"/>
          <p:nvPr/>
        </p:nvSpPr>
        <p:spPr>
          <a:xfrm>
            <a:off x="767575" y="455902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solidFill>
                  <a:schemeClr val="hlink"/>
                </a:solidFill>
                <a:latin typeface="Avenir"/>
                <a:ea typeface="Avenir"/>
                <a:cs typeface="Avenir"/>
                <a:sym typeface="Avenir"/>
                <a:hlinkClick r:id="rId4"/>
              </a:rPr>
              <a:t>https://www.foia.gov/faq.html</a:t>
            </a:r>
            <a:endParaRPr sz="1200">
              <a:latin typeface="Avenir"/>
              <a:ea typeface="Avenir"/>
              <a:cs typeface="Avenir"/>
              <a:sym typeface="Avenir"/>
            </a:endParaRPr>
          </a:p>
        </p:txBody>
      </p:sp>
      <p:sp>
        <p:nvSpPr>
          <p:cNvPr id="620" name="Google Shape;620;p59"/>
          <p:cNvSpPr txBox="1"/>
          <p:nvPr/>
        </p:nvSpPr>
        <p:spPr>
          <a:xfrm>
            <a:off x="923450" y="2327650"/>
            <a:ext cx="4442100" cy="13698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SzPts val="2100"/>
              <a:buFont typeface="Avenir"/>
              <a:buChar char="●"/>
            </a:pPr>
            <a:r>
              <a:rPr lang="en" sz="2100">
                <a:latin typeface="Avenir"/>
                <a:ea typeface="Avenir"/>
                <a:cs typeface="Avenir"/>
                <a:sym typeface="Avenir"/>
              </a:rPr>
              <a:t>NSF</a:t>
            </a:r>
            <a:endParaRPr sz="2100">
              <a:latin typeface="Avenir"/>
              <a:ea typeface="Avenir"/>
              <a:cs typeface="Avenir"/>
              <a:sym typeface="Avenir"/>
            </a:endParaRPr>
          </a:p>
          <a:p>
            <a:pPr marL="457200" lvl="0" indent="-361950" algn="l" rtl="0">
              <a:spcBef>
                <a:spcPts val="0"/>
              </a:spcBef>
              <a:spcAft>
                <a:spcPts val="0"/>
              </a:spcAft>
              <a:buSzPts val="2100"/>
              <a:buFont typeface="Avenir"/>
              <a:buChar char="●"/>
            </a:pPr>
            <a:r>
              <a:rPr lang="en" sz="2100">
                <a:latin typeface="Avenir"/>
                <a:ea typeface="Avenir"/>
                <a:cs typeface="Avenir"/>
                <a:sym typeface="Avenir"/>
              </a:rPr>
              <a:t>USGS </a:t>
            </a:r>
            <a:endParaRPr sz="2100">
              <a:latin typeface="Avenir"/>
              <a:ea typeface="Avenir"/>
              <a:cs typeface="Avenir"/>
              <a:sym typeface="Avenir"/>
            </a:endParaRPr>
          </a:p>
          <a:p>
            <a:pPr marL="457200" lvl="0" indent="-361950" algn="l" rtl="0">
              <a:spcBef>
                <a:spcPts val="0"/>
              </a:spcBef>
              <a:spcAft>
                <a:spcPts val="0"/>
              </a:spcAft>
              <a:buSzPts val="2100"/>
              <a:buFont typeface="Avenir"/>
              <a:buChar char="●"/>
            </a:pPr>
            <a:r>
              <a:rPr lang="en" sz="2100">
                <a:latin typeface="Avenir"/>
                <a:ea typeface="Avenir"/>
                <a:cs typeface="Avenir"/>
                <a:sym typeface="Avenir"/>
              </a:rPr>
              <a:t>NOOA…</a:t>
            </a:r>
            <a:endParaRPr sz="2100">
              <a:latin typeface="Avenir"/>
              <a:ea typeface="Avenir"/>
              <a:cs typeface="Avenir"/>
              <a:sym typeface="Avenir"/>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0"/>
          <p:cNvSpPr txBox="1"/>
          <p:nvPr/>
        </p:nvSpPr>
        <p:spPr>
          <a:xfrm>
            <a:off x="559475" y="1759100"/>
            <a:ext cx="4739700" cy="1954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Font typeface="Avenir"/>
              <a:buChar char="●"/>
            </a:pPr>
            <a:r>
              <a:rPr lang="en" sz="2300">
                <a:latin typeface="Avenir"/>
                <a:ea typeface="Avenir"/>
                <a:cs typeface="Avenir"/>
                <a:sym typeface="Avenir"/>
              </a:rPr>
              <a:t>Eliminate uncertainties</a:t>
            </a:r>
            <a:endParaRPr sz="2300">
              <a:latin typeface="Avenir"/>
              <a:ea typeface="Avenir"/>
              <a:cs typeface="Avenir"/>
              <a:sym typeface="Avenir"/>
            </a:endParaRPr>
          </a:p>
          <a:p>
            <a:pPr marL="457200" lvl="0" indent="-374650" algn="l" rtl="0">
              <a:spcBef>
                <a:spcPts val="0"/>
              </a:spcBef>
              <a:spcAft>
                <a:spcPts val="0"/>
              </a:spcAft>
              <a:buSzPts val="2300"/>
              <a:buFont typeface="Avenir"/>
              <a:buChar char="●"/>
            </a:pPr>
            <a:r>
              <a:rPr lang="en" sz="2300">
                <a:latin typeface="Avenir"/>
                <a:ea typeface="Avenir"/>
                <a:cs typeface="Avenir"/>
                <a:sym typeface="Avenir"/>
              </a:rPr>
              <a:t>Ensure others will reuse it accordingly</a:t>
            </a:r>
            <a:endParaRPr sz="2300">
              <a:latin typeface="Avenir"/>
              <a:ea typeface="Avenir"/>
              <a:cs typeface="Avenir"/>
              <a:sym typeface="Avenir"/>
            </a:endParaRPr>
          </a:p>
          <a:p>
            <a:pPr marL="457200" lvl="0" indent="-374650" algn="l" rtl="0">
              <a:spcBef>
                <a:spcPts val="0"/>
              </a:spcBef>
              <a:spcAft>
                <a:spcPts val="0"/>
              </a:spcAft>
              <a:buSzPts val="2300"/>
              <a:buFont typeface="Avenir"/>
              <a:buChar char="●"/>
            </a:pPr>
            <a:r>
              <a:rPr lang="en" sz="2300">
                <a:latin typeface="Avenir"/>
                <a:ea typeface="Avenir"/>
                <a:cs typeface="Avenir"/>
                <a:sym typeface="Avenir"/>
              </a:rPr>
              <a:t>Compliance with funders, publishers or institutions</a:t>
            </a:r>
            <a:endParaRPr sz="2300">
              <a:latin typeface="Avenir"/>
              <a:ea typeface="Avenir"/>
              <a:cs typeface="Avenir"/>
              <a:sym typeface="Avenir"/>
            </a:endParaRPr>
          </a:p>
        </p:txBody>
      </p:sp>
      <p:pic>
        <p:nvPicPr>
          <p:cNvPr id="626" name="Google Shape;626;p60"/>
          <p:cNvPicPr preferRelativeResize="0"/>
          <p:nvPr/>
        </p:nvPicPr>
        <p:blipFill>
          <a:blip r:embed="rId3">
            <a:alphaModFix/>
          </a:blip>
          <a:stretch>
            <a:fillRect/>
          </a:stretch>
        </p:blipFill>
        <p:spPr>
          <a:xfrm>
            <a:off x="4572000" y="1173842"/>
            <a:ext cx="4449499" cy="3194508"/>
          </a:xfrm>
          <a:prstGeom prst="rect">
            <a:avLst/>
          </a:prstGeom>
          <a:noFill/>
          <a:ln>
            <a:noFill/>
          </a:ln>
        </p:spPr>
      </p:pic>
      <p:sp>
        <p:nvSpPr>
          <p:cNvPr id="627" name="Google Shape;627;p60"/>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2800" b="1">
                <a:solidFill>
                  <a:srgbClr val="004B83"/>
                </a:solidFill>
                <a:highlight>
                  <a:srgbClr val="FFFFFF"/>
                </a:highlight>
                <a:latin typeface="Century Gothic"/>
                <a:ea typeface="Century Gothic"/>
                <a:cs typeface="Century Gothic"/>
                <a:sym typeface="Century Gothic"/>
              </a:rPr>
              <a:t>Why license research data and research deliverables?</a:t>
            </a:r>
            <a:endParaRPr sz="2800" b="1">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a:solidFill>
                <a:srgbClr val="004B83"/>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61"/>
          <p:cNvSpPr txBox="1"/>
          <p:nvPr/>
        </p:nvSpPr>
        <p:spPr>
          <a:xfrm>
            <a:off x="559475" y="231125"/>
            <a:ext cx="6619923"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0"/>
              </a:spcAft>
              <a:buNone/>
            </a:pPr>
            <a:r>
              <a:rPr lang="en" sz="2800" b="1" dirty="0">
                <a:solidFill>
                  <a:srgbClr val="004B83"/>
                </a:solidFill>
                <a:highlight>
                  <a:srgbClr val="FFFFFF"/>
                </a:highlight>
                <a:latin typeface="Century Gothic"/>
                <a:ea typeface="Century Gothic"/>
                <a:cs typeface="Century Gothic"/>
                <a:sym typeface="Century Gothic"/>
              </a:rPr>
              <a:t>How to license research data and related deliverables?</a:t>
            </a:r>
            <a:endParaRPr sz="2800" b="1" dirty="0">
              <a:solidFill>
                <a:srgbClr val="004B83"/>
              </a:solidFill>
              <a:highlight>
                <a:srgbClr val="FFFFFF"/>
              </a:highlight>
              <a:latin typeface="Century Gothic"/>
              <a:ea typeface="Century Gothic"/>
              <a:cs typeface="Century Gothic"/>
              <a:sym typeface="Century Gothic"/>
            </a:endParaRPr>
          </a:p>
          <a:p>
            <a:pPr marL="0" lvl="0" indent="0" algn="l" rtl="0">
              <a:lnSpc>
                <a:spcPct val="90000"/>
              </a:lnSpc>
              <a:spcBef>
                <a:spcPts val="1300"/>
              </a:spcBef>
              <a:spcAft>
                <a:spcPts val="0"/>
              </a:spcAft>
              <a:buNone/>
            </a:pPr>
            <a:endParaRPr sz="3200" b="1" dirty="0">
              <a:solidFill>
                <a:srgbClr val="004B83"/>
              </a:solidFill>
              <a:latin typeface="Century Gothic"/>
              <a:ea typeface="Century Gothic"/>
              <a:cs typeface="Century Gothic"/>
              <a:sym typeface="Century Gothic"/>
            </a:endParaRPr>
          </a:p>
        </p:txBody>
      </p:sp>
      <p:pic>
        <p:nvPicPr>
          <p:cNvPr id="633" name="Google Shape;633;p61"/>
          <p:cNvPicPr preferRelativeResize="0"/>
          <p:nvPr/>
        </p:nvPicPr>
        <p:blipFill>
          <a:blip r:embed="rId3">
            <a:alphaModFix/>
          </a:blip>
          <a:stretch>
            <a:fillRect/>
          </a:stretch>
        </p:blipFill>
        <p:spPr>
          <a:xfrm>
            <a:off x="702884" y="1451141"/>
            <a:ext cx="1934325" cy="1083225"/>
          </a:xfrm>
          <a:prstGeom prst="rect">
            <a:avLst/>
          </a:prstGeom>
          <a:noFill/>
          <a:ln>
            <a:noFill/>
          </a:ln>
        </p:spPr>
      </p:pic>
      <p:sp>
        <p:nvSpPr>
          <p:cNvPr id="634" name="Google Shape;634;p61"/>
          <p:cNvSpPr txBox="1"/>
          <p:nvPr/>
        </p:nvSpPr>
        <p:spPr>
          <a:xfrm>
            <a:off x="675725" y="2474502"/>
            <a:ext cx="7698900" cy="1852200"/>
          </a:xfrm>
          <a:prstGeom prst="rect">
            <a:avLst/>
          </a:prstGeom>
          <a:noFill/>
          <a:ln>
            <a:noFill/>
          </a:ln>
        </p:spPr>
        <p:txBody>
          <a:bodyPr spcFirstLastPara="1" wrap="square" lIns="91425" tIns="91425" rIns="91425" bIns="91425" anchor="t" anchorCtr="0">
            <a:spAutoFit/>
          </a:bodyPr>
          <a:lstStyle/>
          <a:p>
            <a:pPr marL="285750" lvl="0" indent="-184150" algn="l" rtl="0">
              <a:lnSpc>
                <a:spcPct val="200000"/>
              </a:lnSpc>
              <a:spcBef>
                <a:spcPts val="0"/>
              </a:spcBef>
              <a:spcAft>
                <a:spcPts val="0"/>
              </a:spcAft>
              <a:buClr>
                <a:srgbClr val="00B050"/>
              </a:buClr>
              <a:buSzPts val="2000"/>
              <a:buFont typeface="Avenir"/>
              <a:buChar char="✔"/>
            </a:pPr>
            <a:r>
              <a:rPr lang="en" sz="2000" dirty="0">
                <a:solidFill>
                  <a:schemeClr val="dk1"/>
                </a:solidFill>
                <a:latin typeface="Avenir"/>
                <a:ea typeface="Avenir"/>
                <a:cs typeface="Avenir"/>
                <a:sym typeface="Avenir"/>
              </a:rPr>
              <a:t>Free</a:t>
            </a:r>
            <a:endParaRPr sz="2000" dirty="0">
              <a:solidFill>
                <a:schemeClr val="dk1"/>
              </a:solidFill>
              <a:latin typeface="Avenir"/>
              <a:ea typeface="Avenir"/>
              <a:cs typeface="Avenir"/>
              <a:sym typeface="Avenir"/>
            </a:endParaRPr>
          </a:p>
          <a:p>
            <a:pPr marL="214312" lvl="0" indent="-138112" algn="l" rtl="0">
              <a:lnSpc>
                <a:spcPct val="200000"/>
              </a:lnSpc>
              <a:spcBef>
                <a:spcPts val="0"/>
              </a:spcBef>
              <a:spcAft>
                <a:spcPts val="0"/>
              </a:spcAft>
              <a:buClr>
                <a:srgbClr val="00B050"/>
              </a:buClr>
              <a:buSzPts val="2000"/>
              <a:buFont typeface="Avenir"/>
              <a:buChar char="✔"/>
            </a:pPr>
            <a:r>
              <a:rPr lang="en" sz="2000" dirty="0">
                <a:solidFill>
                  <a:schemeClr val="dk1"/>
                </a:solidFill>
                <a:latin typeface="Avenir"/>
                <a:ea typeface="Avenir"/>
                <a:cs typeface="Avenir"/>
                <a:sym typeface="Avenir"/>
              </a:rPr>
              <a:t> Widely adopted </a:t>
            </a:r>
            <a:endParaRPr sz="2000" dirty="0">
              <a:solidFill>
                <a:schemeClr val="dk1"/>
              </a:solidFill>
              <a:latin typeface="Avenir"/>
              <a:ea typeface="Avenir"/>
              <a:cs typeface="Avenir"/>
              <a:sym typeface="Avenir"/>
            </a:endParaRPr>
          </a:p>
          <a:p>
            <a:pPr marL="0" lvl="0" indent="0" algn="l" rtl="0">
              <a:lnSpc>
                <a:spcPct val="200000"/>
              </a:lnSpc>
              <a:spcBef>
                <a:spcPts val="1000"/>
              </a:spcBef>
              <a:spcAft>
                <a:spcPts val="1000"/>
              </a:spcAft>
              <a:buNone/>
            </a:pPr>
            <a:r>
              <a:rPr lang="en" sz="2000" dirty="0">
                <a:solidFill>
                  <a:srgbClr val="FF0000"/>
                </a:solidFill>
                <a:latin typeface="Pacifico"/>
                <a:ea typeface="Pacifico"/>
                <a:cs typeface="Pacifico"/>
                <a:sym typeface="Pacifico"/>
              </a:rPr>
              <a:t>X</a:t>
            </a:r>
            <a:r>
              <a:rPr lang="en" sz="2000" dirty="0">
                <a:solidFill>
                  <a:schemeClr val="dk1"/>
                </a:solidFill>
                <a:latin typeface="Pacifico"/>
                <a:ea typeface="Pacifico"/>
                <a:cs typeface="Pacifico"/>
                <a:sym typeface="Pacifico"/>
              </a:rPr>
              <a:t> </a:t>
            </a:r>
            <a:r>
              <a:rPr lang="en" sz="2000" dirty="0">
                <a:solidFill>
                  <a:schemeClr val="dk1"/>
                </a:solidFill>
                <a:latin typeface="Avenir"/>
                <a:ea typeface="Avenir"/>
                <a:cs typeface="Avenir"/>
                <a:sym typeface="Avenir"/>
              </a:rPr>
              <a:t> Not designed for software or computer code</a:t>
            </a:r>
            <a:endParaRPr sz="2000" dirty="0">
              <a:solidFill>
                <a:schemeClr val="dk1"/>
              </a:solidFill>
              <a:latin typeface="Avenir"/>
              <a:ea typeface="Avenir"/>
              <a:cs typeface="Avenir"/>
              <a:sym typeface="Avenir"/>
            </a:endParaRPr>
          </a:p>
        </p:txBody>
      </p:sp>
      <p:sp>
        <p:nvSpPr>
          <p:cNvPr id="635" name="Google Shape;635;p61"/>
          <p:cNvSpPr txBox="1"/>
          <p:nvPr/>
        </p:nvSpPr>
        <p:spPr>
          <a:xfrm>
            <a:off x="6234250" y="1065500"/>
            <a:ext cx="2676900" cy="831300"/>
          </a:xfrm>
          <a:prstGeom prst="rect">
            <a:avLst/>
          </a:prstGeom>
          <a:solidFill>
            <a:srgbClr val="FFC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highlight>
                  <a:srgbClr val="FEBC11"/>
                </a:highlight>
                <a:latin typeface="Avenir"/>
                <a:ea typeface="Avenir"/>
                <a:cs typeface="Avenir"/>
                <a:sym typeface="Avenir"/>
              </a:rPr>
              <a:t>Three-layer approach:</a:t>
            </a:r>
            <a:endParaRPr>
              <a:highlight>
                <a:srgbClr val="FEBC11"/>
              </a:highlight>
              <a:latin typeface="Avenir"/>
              <a:ea typeface="Avenir"/>
              <a:cs typeface="Avenir"/>
              <a:sym typeface="Avenir"/>
            </a:endParaRPr>
          </a:p>
          <a:p>
            <a:pPr marL="0" lvl="0" indent="0" algn="ctr" rtl="0">
              <a:spcBef>
                <a:spcPts val="0"/>
              </a:spcBef>
              <a:spcAft>
                <a:spcPts val="0"/>
              </a:spcAft>
              <a:buNone/>
            </a:pPr>
            <a:r>
              <a:rPr lang="en">
                <a:highlight>
                  <a:srgbClr val="FEBC11"/>
                </a:highlight>
                <a:latin typeface="Avenir"/>
                <a:ea typeface="Avenir"/>
                <a:cs typeface="Avenir"/>
                <a:sym typeface="Avenir"/>
              </a:rPr>
              <a:t>Legal code that is both human and machine-readable</a:t>
            </a:r>
            <a:endParaRPr>
              <a:latin typeface="Avenir"/>
              <a:ea typeface="Avenir"/>
              <a:cs typeface="Avenir"/>
              <a:sym typeface="Avenir"/>
            </a:endParaRPr>
          </a:p>
        </p:txBody>
      </p:sp>
      <p:pic>
        <p:nvPicPr>
          <p:cNvPr id="636" name="Google Shape;636;p61"/>
          <p:cNvPicPr preferRelativeResize="0"/>
          <p:nvPr/>
        </p:nvPicPr>
        <p:blipFill>
          <a:blip r:embed="rId4">
            <a:alphaModFix/>
          </a:blip>
          <a:stretch>
            <a:fillRect/>
          </a:stretch>
        </p:blipFill>
        <p:spPr>
          <a:xfrm>
            <a:off x="6342904" y="2158476"/>
            <a:ext cx="2362795" cy="2216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4"/>
          <p:cNvSpPr txBox="1"/>
          <p:nvPr/>
        </p:nvSpPr>
        <p:spPr>
          <a:xfrm>
            <a:off x="366650" y="1211250"/>
            <a:ext cx="8178000" cy="25191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Avenir"/>
              <a:buChar char="●"/>
            </a:pPr>
            <a:r>
              <a:rPr lang="en" sz="2000">
                <a:solidFill>
                  <a:schemeClr val="dk1"/>
                </a:solidFill>
                <a:highlight>
                  <a:schemeClr val="lt1"/>
                </a:highlight>
                <a:latin typeface="Avenir"/>
                <a:ea typeface="Avenir"/>
                <a:cs typeface="Avenir"/>
                <a:sym typeface="Avenir"/>
              </a:rPr>
              <a:t>Become familiar with data licensing-related terms and regulations in the academic context.</a:t>
            </a:r>
            <a:endParaRPr sz="2000">
              <a:solidFill>
                <a:schemeClr val="dk1"/>
              </a:solidFill>
              <a:highlight>
                <a:schemeClr val="lt1"/>
              </a:highlight>
              <a:latin typeface="Avenir"/>
              <a:ea typeface="Avenir"/>
              <a:cs typeface="Avenir"/>
              <a:sym typeface="Avenir"/>
            </a:endParaRPr>
          </a:p>
          <a:p>
            <a:pPr marL="457200" lvl="0" indent="-355600" algn="l" rtl="0">
              <a:lnSpc>
                <a:spcPct val="115000"/>
              </a:lnSpc>
              <a:spcBef>
                <a:spcPts val="1000"/>
              </a:spcBef>
              <a:spcAft>
                <a:spcPts val="0"/>
              </a:spcAft>
              <a:buClr>
                <a:schemeClr val="dk1"/>
              </a:buClr>
              <a:buSzPts val="2000"/>
              <a:buFont typeface="Avenir"/>
              <a:buChar char="●"/>
            </a:pPr>
            <a:r>
              <a:rPr lang="en" sz="2000">
                <a:solidFill>
                  <a:schemeClr val="dk1"/>
                </a:solidFill>
                <a:highlight>
                  <a:schemeClr val="lt1"/>
                </a:highlight>
                <a:latin typeface="Avenir"/>
                <a:ea typeface="Avenir"/>
                <a:cs typeface="Avenir"/>
                <a:sym typeface="Avenir"/>
              </a:rPr>
              <a:t>Distinguish which research deliverables can or cannot be subject to copyright and explore alternatives to that.</a:t>
            </a:r>
            <a:endParaRPr sz="2000">
              <a:solidFill>
                <a:schemeClr val="dk1"/>
              </a:solidFill>
              <a:highlight>
                <a:schemeClr val="lt1"/>
              </a:highlight>
              <a:latin typeface="Avenir"/>
              <a:ea typeface="Avenir"/>
              <a:cs typeface="Avenir"/>
              <a:sym typeface="Avenir"/>
            </a:endParaRPr>
          </a:p>
          <a:p>
            <a:pPr marL="457200" lvl="0" indent="-355600" algn="l" rtl="0">
              <a:lnSpc>
                <a:spcPct val="115000"/>
              </a:lnSpc>
              <a:spcBef>
                <a:spcPts val="1000"/>
              </a:spcBef>
              <a:spcAft>
                <a:spcPts val="1000"/>
              </a:spcAft>
              <a:buClr>
                <a:schemeClr val="dk1"/>
              </a:buClr>
              <a:buSzPts val="2000"/>
              <a:buFont typeface="Avenir"/>
              <a:buChar char="●"/>
            </a:pPr>
            <a:r>
              <a:rPr lang="en" sz="2000">
                <a:solidFill>
                  <a:schemeClr val="dk1"/>
                </a:solidFill>
                <a:highlight>
                  <a:schemeClr val="lt1"/>
                </a:highlight>
                <a:latin typeface="Avenir"/>
                <a:ea typeface="Avenir"/>
                <a:cs typeface="Avenir"/>
                <a:sym typeface="Avenir"/>
              </a:rPr>
              <a:t>Gain an understanding of the Creative Commons license family and the differences in their applicability.</a:t>
            </a:r>
            <a:endParaRPr sz="2000">
              <a:solidFill>
                <a:schemeClr val="dk1"/>
              </a:solidFill>
              <a:highlight>
                <a:schemeClr val="lt1"/>
              </a:highlight>
              <a:latin typeface="Avenir"/>
              <a:ea typeface="Avenir"/>
              <a:cs typeface="Avenir"/>
              <a:sym typeface="Avenir"/>
            </a:endParaRPr>
          </a:p>
        </p:txBody>
      </p:sp>
      <p:sp>
        <p:nvSpPr>
          <p:cNvPr id="455" name="Google Shape;455;p44"/>
          <p:cNvSpPr txBox="1"/>
          <p:nvPr/>
        </p:nvSpPr>
        <p:spPr>
          <a:xfrm>
            <a:off x="366650" y="3274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400" b="1">
                <a:solidFill>
                  <a:srgbClr val="004B83"/>
                </a:solidFill>
                <a:latin typeface="Century Gothic"/>
                <a:ea typeface="Century Gothic"/>
                <a:cs typeface="Century Gothic"/>
                <a:sym typeface="Century Gothic"/>
              </a:rPr>
              <a:t>Learning Objectives</a:t>
            </a:r>
            <a:endParaRPr sz="3400" b="1">
              <a:solidFill>
                <a:srgbClr val="004B83"/>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62"/>
          <p:cNvPicPr preferRelativeResize="0"/>
          <p:nvPr/>
        </p:nvPicPr>
        <p:blipFill>
          <a:blip r:embed="rId3">
            <a:alphaModFix/>
          </a:blip>
          <a:stretch>
            <a:fillRect/>
          </a:stretch>
        </p:blipFill>
        <p:spPr>
          <a:xfrm>
            <a:off x="448525" y="305250"/>
            <a:ext cx="7937925" cy="4207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63"/>
          <p:cNvPicPr preferRelativeResize="0"/>
          <p:nvPr/>
        </p:nvPicPr>
        <p:blipFill rotWithShape="1">
          <a:blip r:embed="rId3">
            <a:alphaModFix/>
          </a:blip>
          <a:srcRect l="30448" r="6512"/>
          <a:stretch/>
        </p:blipFill>
        <p:spPr>
          <a:xfrm>
            <a:off x="5525550" y="880025"/>
            <a:ext cx="2784475" cy="3386575"/>
          </a:xfrm>
          <a:prstGeom prst="rect">
            <a:avLst/>
          </a:prstGeom>
          <a:noFill/>
          <a:ln w="228600" cap="flat" cmpd="sng">
            <a:solidFill>
              <a:schemeClr val="lt2"/>
            </a:solidFill>
            <a:prstDash val="solid"/>
            <a:round/>
            <a:headEnd type="none" w="sm" len="sm"/>
            <a:tailEnd type="none" w="sm" len="sm"/>
          </a:ln>
        </p:spPr>
      </p:pic>
      <p:sp>
        <p:nvSpPr>
          <p:cNvPr id="647" name="Google Shape;647;p63"/>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1300"/>
              </a:spcAft>
              <a:buNone/>
            </a:pPr>
            <a:r>
              <a:rPr lang="en" sz="3500" b="1">
                <a:solidFill>
                  <a:srgbClr val="004B83"/>
                </a:solidFill>
                <a:highlight>
                  <a:srgbClr val="FFFFFF"/>
                </a:highlight>
                <a:latin typeface="Century Gothic"/>
                <a:ea typeface="Century Gothic"/>
                <a:cs typeface="Century Gothic"/>
                <a:sym typeface="Century Gothic"/>
              </a:rPr>
              <a:t>The CC Family </a:t>
            </a:r>
            <a:endParaRPr sz="3900" b="1">
              <a:solidFill>
                <a:srgbClr val="004B83"/>
              </a:solidFill>
              <a:latin typeface="Century Gothic"/>
              <a:ea typeface="Century Gothic"/>
              <a:cs typeface="Century Gothic"/>
              <a:sym typeface="Century Gothic"/>
            </a:endParaRPr>
          </a:p>
        </p:txBody>
      </p:sp>
      <p:pic>
        <p:nvPicPr>
          <p:cNvPr id="648" name="Google Shape;648;p63"/>
          <p:cNvPicPr preferRelativeResize="0"/>
          <p:nvPr/>
        </p:nvPicPr>
        <p:blipFill>
          <a:blip r:embed="rId4">
            <a:alphaModFix/>
          </a:blip>
          <a:stretch>
            <a:fillRect/>
          </a:stretch>
        </p:blipFill>
        <p:spPr>
          <a:xfrm>
            <a:off x="1494562" y="1537750"/>
            <a:ext cx="1836475" cy="646150"/>
          </a:xfrm>
          <a:prstGeom prst="rect">
            <a:avLst/>
          </a:prstGeom>
          <a:noFill/>
          <a:ln>
            <a:noFill/>
          </a:ln>
        </p:spPr>
      </p:pic>
      <p:sp>
        <p:nvSpPr>
          <p:cNvPr id="649" name="Google Shape;649;p63"/>
          <p:cNvSpPr txBox="1"/>
          <p:nvPr/>
        </p:nvSpPr>
        <p:spPr>
          <a:xfrm>
            <a:off x="1494700" y="1045150"/>
            <a:ext cx="1836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Anton"/>
                <a:ea typeface="Anton"/>
                <a:cs typeface="Anton"/>
                <a:sym typeface="Anton"/>
              </a:rPr>
              <a:t>Public Domain</a:t>
            </a:r>
            <a:endParaRPr sz="2000">
              <a:latin typeface="Anton"/>
              <a:ea typeface="Anton"/>
              <a:cs typeface="Anton"/>
              <a:sym typeface="Anton"/>
            </a:endParaRPr>
          </a:p>
        </p:txBody>
      </p:sp>
      <p:pic>
        <p:nvPicPr>
          <p:cNvPr id="650" name="Google Shape;650;p63"/>
          <p:cNvPicPr preferRelativeResize="0"/>
          <p:nvPr/>
        </p:nvPicPr>
        <p:blipFill>
          <a:blip r:embed="rId5">
            <a:alphaModFix/>
          </a:blip>
          <a:stretch>
            <a:fillRect/>
          </a:stretch>
        </p:blipFill>
        <p:spPr>
          <a:xfrm>
            <a:off x="559475" y="2336300"/>
            <a:ext cx="3706650" cy="2051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4"/>
          <p:cNvSpPr txBox="1">
            <a:spLocks noGrp="1"/>
          </p:cNvSpPr>
          <p:nvPr>
            <p:ph type="ctrTitle"/>
          </p:nvPr>
        </p:nvSpPr>
        <p:spPr>
          <a:xfrm>
            <a:off x="466050" y="966825"/>
            <a:ext cx="8009400" cy="20526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3000"/>
              <a:t>Can you guess what is the recommended CC license for research data?</a:t>
            </a:r>
            <a:endParaRPr sz="3000"/>
          </a:p>
        </p:txBody>
      </p:sp>
      <p:pic>
        <p:nvPicPr>
          <p:cNvPr id="656" name="Google Shape;656;p64"/>
          <p:cNvPicPr preferRelativeResize="0"/>
          <p:nvPr/>
        </p:nvPicPr>
        <p:blipFill>
          <a:blip r:embed="rId3">
            <a:alphaModFix/>
          </a:blip>
          <a:stretch>
            <a:fillRect/>
          </a:stretch>
        </p:blipFill>
        <p:spPr>
          <a:xfrm>
            <a:off x="7082175" y="2982525"/>
            <a:ext cx="1819274" cy="18192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65"/>
          <p:cNvPicPr preferRelativeResize="0"/>
          <p:nvPr/>
        </p:nvPicPr>
        <p:blipFill rotWithShape="1">
          <a:blip r:embed="rId3">
            <a:alphaModFix/>
          </a:blip>
          <a:srcRect l="30448" r="6512" b="74497"/>
          <a:stretch/>
        </p:blipFill>
        <p:spPr>
          <a:xfrm>
            <a:off x="305888" y="974341"/>
            <a:ext cx="2784475" cy="863650"/>
          </a:xfrm>
          <a:prstGeom prst="rect">
            <a:avLst/>
          </a:prstGeom>
          <a:noFill/>
          <a:ln>
            <a:noFill/>
          </a:ln>
        </p:spPr>
      </p:pic>
      <p:pic>
        <p:nvPicPr>
          <p:cNvPr id="662" name="Google Shape;662;p65"/>
          <p:cNvPicPr preferRelativeResize="0"/>
          <p:nvPr/>
        </p:nvPicPr>
        <p:blipFill rotWithShape="1">
          <a:blip r:embed="rId4">
            <a:alphaModFix/>
          </a:blip>
          <a:srcRect t="11112" b="16679"/>
          <a:stretch/>
        </p:blipFill>
        <p:spPr>
          <a:xfrm>
            <a:off x="2241830" y="247775"/>
            <a:ext cx="894869" cy="646150"/>
          </a:xfrm>
          <a:prstGeom prst="rect">
            <a:avLst/>
          </a:prstGeom>
          <a:noFill/>
          <a:ln>
            <a:noFill/>
          </a:ln>
        </p:spPr>
      </p:pic>
      <p:pic>
        <p:nvPicPr>
          <p:cNvPr id="663" name="Google Shape;663;p65"/>
          <p:cNvPicPr preferRelativeResize="0"/>
          <p:nvPr/>
        </p:nvPicPr>
        <p:blipFill>
          <a:blip r:embed="rId5">
            <a:alphaModFix/>
          </a:blip>
          <a:stretch>
            <a:fillRect/>
          </a:stretch>
        </p:blipFill>
        <p:spPr>
          <a:xfrm>
            <a:off x="5496400" y="171575"/>
            <a:ext cx="1041275" cy="1041275"/>
          </a:xfrm>
          <a:prstGeom prst="rect">
            <a:avLst/>
          </a:prstGeom>
          <a:noFill/>
          <a:ln>
            <a:noFill/>
          </a:ln>
        </p:spPr>
      </p:pic>
      <p:pic>
        <p:nvPicPr>
          <p:cNvPr id="664" name="Google Shape;664;p65"/>
          <p:cNvPicPr preferRelativeResize="0"/>
          <p:nvPr/>
        </p:nvPicPr>
        <p:blipFill>
          <a:blip r:embed="rId6">
            <a:alphaModFix/>
          </a:blip>
          <a:stretch>
            <a:fillRect/>
          </a:stretch>
        </p:blipFill>
        <p:spPr>
          <a:xfrm>
            <a:off x="313412" y="247775"/>
            <a:ext cx="1836475" cy="646150"/>
          </a:xfrm>
          <a:prstGeom prst="rect">
            <a:avLst/>
          </a:prstGeom>
          <a:noFill/>
          <a:ln>
            <a:noFill/>
          </a:ln>
        </p:spPr>
      </p:pic>
      <p:pic>
        <p:nvPicPr>
          <p:cNvPr id="665" name="Google Shape;665;p65"/>
          <p:cNvPicPr preferRelativeResize="0"/>
          <p:nvPr/>
        </p:nvPicPr>
        <p:blipFill rotWithShape="1">
          <a:blip r:embed="rId3">
            <a:alphaModFix/>
          </a:blip>
          <a:srcRect l="30448" t="25222" r="6512"/>
          <a:stretch/>
        </p:blipFill>
        <p:spPr>
          <a:xfrm>
            <a:off x="313400" y="1990400"/>
            <a:ext cx="2784475" cy="2532450"/>
          </a:xfrm>
          <a:prstGeom prst="rect">
            <a:avLst/>
          </a:prstGeom>
          <a:noFill/>
          <a:ln>
            <a:noFill/>
          </a:ln>
        </p:spPr>
      </p:pic>
      <p:sp>
        <p:nvSpPr>
          <p:cNvPr id="666" name="Google Shape;666;p65"/>
          <p:cNvSpPr txBox="1"/>
          <p:nvPr/>
        </p:nvSpPr>
        <p:spPr>
          <a:xfrm>
            <a:off x="3136700" y="3494100"/>
            <a:ext cx="2936100" cy="1071300"/>
          </a:xfrm>
          <a:prstGeom prst="rect">
            <a:avLst/>
          </a:prstGeom>
          <a:solidFill>
            <a:schemeClr val="lt2"/>
          </a:solidFill>
          <a:ln>
            <a:noFill/>
          </a:ln>
        </p:spPr>
        <p:txBody>
          <a:bodyPr spcFirstLastPara="1" wrap="square" lIns="91425" tIns="91425" rIns="91425" bIns="91425" anchor="t" anchorCtr="0">
            <a:spAutoFit/>
          </a:bodyPr>
          <a:lstStyle/>
          <a:p>
            <a:pPr marL="57150" lvl="0" indent="0" algn="l" rtl="0">
              <a:lnSpc>
                <a:spcPct val="80000"/>
              </a:lnSpc>
              <a:spcBef>
                <a:spcPts val="0"/>
              </a:spcBef>
              <a:spcAft>
                <a:spcPts val="0"/>
              </a:spcAft>
              <a:buNone/>
            </a:pPr>
            <a:r>
              <a:rPr lang="en" sz="1200">
                <a:latin typeface="Avenir"/>
                <a:ea typeface="Avenir"/>
                <a:cs typeface="Avenir"/>
                <a:sym typeface="Avenir"/>
              </a:rPr>
              <a:t>Restricts:</a:t>
            </a:r>
            <a:endParaRPr sz="1200">
              <a:latin typeface="Avenir"/>
              <a:ea typeface="Avenir"/>
              <a:cs typeface="Avenir"/>
              <a:sym typeface="Avenir"/>
            </a:endParaRPr>
          </a:p>
          <a:p>
            <a:pPr marL="171450" lvl="1" indent="-133350" algn="l" rtl="0">
              <a:lnSpc>
                <a:spcPct val="80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Any financial compensation (e.g., published book)</a:t>
            </a:r>
            <a:endParaRPr sz="1200">
              <a:solidFill>
                <a:schemeClr val="dk1"/>
              </a:solidFill>
              <a:latin typeface="Avenir"/>
              <a:ea typeface="Avenir"/>
              <a:cs typeface="Avenir"/>
              <a:sym typeface="Avenir"/>
            </a:endParaRPr>
          </a:p>
          <a:p>
            <a:pPr marL="171450" lvl="1" indent="-133350" algn="l" rtl="0">
              <a:lnSpc>
                <a:spcPct val="80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A paper on a commercial journal</a:t>
            </a:r>
            <a:endParaRPr sz="1200">
              <a:solidFill>
                <a:schemeClr val="dk1"/>
              </a:solidFill>
              <a:latin typeface="Avenir"/>
              <a:ea typeface="Avenir"/>
              <a:cs typeface="Avenir"/>
              <a:sym typeface="Avenir"/>
            </a:endParaRPr>
          </a:p>
          <a:p>
            <a:pPr marL="171450" lvl="1" indent="-133350" algn="l" rtl="0">
              <a:lnSpc>
                <a:spcPct val="80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Public-private partnerships</a:t>
            </a:r>
            <a:endParaRPr sz="1200">
              <a:solidFill>
                <a:schemeClr val="dk1"/>
              </a:solidFill>
              <a:latin typeface="Avenir"/>
              <a:ea typeface="Avenir"/>
              <a:cs typeface="Avenir"/>
              <a:sym typeface="Avenir"/>
            </a:endParaRPr>
          </a:p>
          <a:p>
            <a:pPr marL="171450" lvl="1" indent="-133350" algn="l" rtl="0">
              <a:lnSpc>
                <a:spcPct val="80000"/>
              </a:lnSpc>
              <a:spcBef>
                <a:spcPts val="0"/>
              </a:spcBef>
              <a:spcAft>
                <a:spcPts val="0"/>
              </a:spcAft>
              <a:buClr>
                <a:schemeClr val="dk1"/>
              </a:buClr>
              <a:buSzPts val="1200"/>
              <a:buFont typeface="Avenir"/>
              <a:buChar char="○"/>
            </a:pPr>
            <a:r>
              <a:rPr lang="en" sz="1200">
                <a:solidFill>
                  <a:schemeClr val="dk1"/>
                </a:solidFill>
                <a:latin typeface="Avenir"/>
                <a:ea typeface="Avenir"/>
                <a:cs typeface="Avenir"/>
                <a:sym typeface="Avenir"/>
              </a:rPr>
              <a:t>NGOs</a:t>
            </a:r>
            <a:endParaRPr sz="1200">
              <a:solidFill>
                <a:schemeClr val="dk1"/>
              </a:solidFill>
              <a:latin typeface="Avenir"/>
              <a:ea typeface="Avenir"/>
              <a:cs typeface="Avenir"/>
              <a:sym typeface="Avenir"/>
            </a:endParaRPr>
          </a:p>
        </p:txBody>
      </p:sp>
      <p:sp>
        <p:nvSpPr>
          <p:cNvPr id="667" name="Google Shape;667;p65"/>
          <p:cNvSpPr txBox="1"/>
          <p:nvPr/>
        </p:nvSpPr>
        <p:spPr>
          <a:xfrm>
            <a:off x="3136700" y="1990400"/>
            <a:ext cx="2936100" cy="627900"/>
          </a:xfrm>
          <a:prstGeom prst="rect">
            <a:avLst/>
          </a:prstGeom>
          <a:solidFill>
            <a:schemeClr val="lt2"/>
          </a:solidFill>
          <a:ln>
            <a:noFill/>
          </a:ln>
        </p:spPr>
        <p:txBody>
          <a:bodyPr spcFirstLastPara="1" wrap="square" lIns="91425" tIns="91425" rIns="91425" bIns="91425" anchor="t" anchorCtr="0">
            <a:spAutoFit/>
          </a:bodyPr>
          <a:lstStyle/>
          <a:p>
            <a:pPr marL="171450" lvl="1" indent="-133350" algn="l" rtl="0">
              <a:lnSpc>
                <a:spcPct val="80000"/>
              </a:lnSpc>
              <a:spcBef>
                <a:spcPts val="0"/>
              </a:spcBef>
              <a:spcAft>
                <a:spcPts val="0"/>
              </a:spcAft>
              <a:buClr>
                <a:schemeClr val="dk1"/>
              </a:buClr>
              <a:buSzPts val="1200"/>
              <a:buFont typeface="Avenir"/>
              <a:buChar char="○"/>
            </a:pPr>
            <a:r>
              <a:rPr lang="en" sz="1200">
                <a:latin typeface="Avenir"/>
                <a:ea typeface="Avenir"/>
                <a:cs typeface="Avenir"/>
                <a:sym typeface="Avenir"/>
              </a:rPr>
              <a:t>Prevents researchers from sharing all their hard work and contributions to a pre-existing dataset</a:t>
            </a:r>
            <a:endParaRPr sz="1200">
              <a:latin typeface="Avenir"/>
              <a:ea typeface="Avenir"/>
              <a:cs typeface="Avenir"/>
              <a:sym typeface="Avenir"/>
            </a:endParaRPr>
          </a:p>
        </p:txBody>
      </p:sp>
      <p:sp>
        <p:nvSpPr>
          <p:cNvPr id="668" name="Google Shape;668;p65"/>
          <p:cNvSpPr txBox="1"/>
          <p:nvPr/>
        </p:nvSpPr>
        <p:spPr>
          <a:xfrm>
            <a:off x="3136700" y="2750550"/>
            <a:ext cx="2936100" cy="627900"/>
          </a:xfrm>
          <a:prstGeom prst="rect">
            <a:avLst/>
          </a:prstGeom>
          <a:solidFill>
            <a:schemeClr val="lt2"/>
          </a:solidFill>
          <a:ln>
            <a:noFill/>
          </a:ln>
        </p:spPr>
        <p:txBody>
          <a:bodyPr spcFirstLastPara="1" wrap="square" lIns="91425" tIns="91425" rIns="91425" bIns="91425" anchor="t" anchorCtr="0">
            <a:spAutoFit/>
          </a:bodyPr>
          <a:lstStyle/>
          <a:p>
            <a:pPr marL="171450" lvl="1" indent="-133350" algn="l" rtl="0">
              <a:lnSpc>
                <a:spcPct val="80000"/>
              </a:lnSpc>
              <a:spcBef>
                <a:spcPts val="0"/>
              </a:spcBef>
              <a:spcAft>
                <a:spcPts val="0"/>
              </a:spcAft>
              <a:buClr>
                <a:schemeClr val="dk1"/>
              </a:buClr>
              <a:buSzPts val="1200"/>
              <a:buFont typeface="Avenir"/>
              <a:buChar char="○"/>
            </a:pPr>
            <a:r>
              <a:rPr lang="en" sz="1200">
                <a:latin typeface="Avenir"/>
                <a:ea typeface="Avenir"/>
                <a:cs typeface="Avenir"/>
                <a:sym typeface="Avenir"/>
              </a:rPr>
              <a:t>Can be conflicting if reusers aggregate data from multiple sources. </a:t>
            </a:r>
            <a:endParaRPr sz="1200">
              <a:latin typeface="Avenir"/>
              <a:ea typeface="Avenir"/>
              <a:cs typeface="Avenir"/>
              <a:sym typeface="Avenir"/>
            </a:endParaRPr>
          </a:p>
        </p:txBody>
      </p:sp>
      <p:sp>
        <p:nvSpPr>
          <p:cNvPr id="669" name="Google Shape;669;p65"/>
          <p:cNvSpPr txBox="1"/>
          <p:nvPr/>
        </p:nvSpPr>
        <p:spPr>
          <a:xfrm>
            <a:off x="374000" y="4754075"/>
            <a:ext cx="6606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venir"/>
                <a:ea typeface="Avenir"/>
                <a:cs typeface="Avenir"/>
                <a:sym typeface="Avenir"/>
              </a:rPr>
              <a:t>See: </a:t>
            </a:r>
            <a:r>
              <a:rPr lang="en" sz="1100" u="sng">
                <a:solidFill>
                  <a:schemeClr val="hlink"/>
                </a:solidFill>
                <a:latin typeface="Avenir"/>
                <a:ea typeface="Avenir"/>
                <a:cs typeface="Avenir"/>
                <a:sym typeface="Avenir"/>
                <a:hlinkClick r:id="rId7"/>
              </a:rPr>
              <a:t>https://osc.universityofcalifornia.edu/2016/09/cc-by-and-data-not-always-a-good-fit/</a:t>
            </a:r>
            <a:endParaRPr sz="1100">
              <a:latin typeface="Avenir"/>
              <a:ea typeface="Avenir"/>
              <a:cs typeface="Avenir"/>
              <a:sym typeface="Avenir"/>
            </a:endParaRPr>
          </a:p>
        </p:txBody>
      </p:sp>
      <p:sp>
        <p:nvSpPr>
          <p:cNvPr id="670" name="Google Shape;670;p65"/>
          <p:cNvSpPr txBox="1"/>
          <p:nvPr/>
        </p:nvSpPr>
        <p:spPr>
          <a:xfrm>
            <a:off x="6290500" y="592100"/>
            <a:ext cx="2714700" cy="1108200"/>
          </a:xfrm>
          <a:prstGeom prst="rect">
            <a:avLst/>
          </a:prstGeom>
          <a:noFill/>
          <a:ln w="19050" cap="flat" cmpd="sng">
            <a:solidFill>
              <a:srgbClr val="FA206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Avenir"/>
                <a:ea typeface="Avenir"/>
                <a:cs typeface="Avenir"/>
                <a:sym typeface="Avenir"/>
              </a:rPr>
              <a:t>Your license options are conditioned by the terms of use of your chosen data repository/archive! </a:t>
            </a:r>
            <a:endParaRPr sz="1500" b="1">
              <a:solidFill>
                <a:schemeClr val="dk1"/>
              </a:solidFill>
              <a:latin typeface="Avenir"/>
              <a:ea typeface="Avenir"/>
              <a:cs typeface="Avenir"/>
              <a:sym typeface="Avenir"/>
            </a:endParaRPr>
          </a:p>
        </p:txBody>
      </p:sp>
      <p:sp>
        <p:nvSpPr>
          <p:cNvPr id="671" name="Google Shape;671;p65"/>
          <p:cNvSpPr txBox="1"/>
          <p:nvPr/>
        </p:nvSpPr>
        <p:spPr>
          <a:xfrm>
            <a:off x="3136700" y="1288150"/>
            <a:ext cx="2936100" cy="480300"/>
          </a:xfrm>
          <a:prstGeom prst="rect">
            <a:avLst/>
          </a:prstGeom>
          <a:solidFill>
            <a:schemeClr val="lt2"/>
          </a:solidFill>
          <a:ln>
            <a:noFill/>
          </a:ln>
        </p:spPr>
        <p:txBody>
          <a:bodyPr spcFirstLastPara="1" wrap="square" lIns="91425" tIns="91425" rIns="91425" bIns="91425" anchor="t" anchorCtr="0">
            <a:spAutoFit/>
          </a:bodyPr>
          <a:lstStyle/>
          <a:p>
            <a:pPr marL="171450" lvl="1" indent="-133350" algn="l" rtl="0">
              <a:lnSpc>
                <a:spcPct val="80000"/>
              </a:lnSpc>
              <a:spcBef>
                <a:spcPts val="0"/>
              </a:spcBef>
              <a:spcAft>
                <a:spcPts val="0"/>
              </a:spcAft>
              <a:buClr>
                <a:schemeClr val="dk1"/>
              </a:buClr>
              <a:buSzPts val="1200"/>
              <a:buFont typeface="Avenir"/>
              <a:buChar char="○"/>
            </a:pPr>
            <a:r>
              <a:rPr lang="en" sz="1200">
                <a:latin typeface="Avenir"/>
                <a:ea typeface="Avenir"/>
                <a:cs typeface="Avenir"/>
                <a:sym typeface="Avenir"/>
              </a:rPr>
              <a:t>Citation/attribution stacking may be problematic in the reuse chain*</a:t>
            </a:r>
            <a:endParaRPr sz="12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677" name="Google Shape;677;p66"/>
          <p:cNvSpPr txBox="1"/>
          <p:nvPr/>
        </p:nvSpPr>
        <p:spPr>
          <a:xfrm>
            <a:off x="311700" y="2083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678" name="Google Shape;678;p66"/>
          <p:cNvSpPr txBox="1"/>
          <p:nvPr/>
        </p:nvSpPr>
        <p:spPr>
          <a:xfrm>
            <a:off x="3726225" y="1589650"/>
            <a:ext cx="48462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sz="1900">
              <a:latin typeface="Avenir"/>
              <a:ea typeface="Avenir"/>
              <a:cs typeface="Avenir"/>
              <a:sym typeface="Aveni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
        <p:nvSpPr>
          <p:cNvPr id="679" name="Google Shape;679;p66"/>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680" name="Google Shape;680;p66"/>
          <p:cNvSpPr txBox="1"/>
          <p:nvPr/>
        </p:nvSpPr>
        <p:spPr>
          <a:xfrm>
            <a:off x="358200" y="873300"/>
            <a:ext cx="84276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600">
              <a:solidFill>
                <a:schemeClr val="dk1"/>
              </a:solidFill>
              <a:latin typeface="Avenir"/>
              <a:ea typeface="Avenir"/>
              <a:cs typeface="Avenir"/>
              <a:sym typeface="Avenir"/>
            </a:endParaRPr>
          </a:p>
        </p:txBody>
      </p:sp>
      <p:sp>
        <p:nvSpPr>
          <p:cNvPr id="681" name="Google Shape;681;p66"/>
          <p:cNvSpPr txBox="1"/>
          <p:nvPr/>
        </p:nvSpPr>
        <p:spPr>
          <a:xfrm>
            <a:off x="374900" y="204200"/>
            <a:ext cx="7861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2"/>
                </a:solidFill>
                <a:latin typeface="Century Gothic"/>
                <a:ea typeface="Century Gothic"/>
                <a:cs typeface="Century Gothic"/>
                <a:sym typeface="Century Gothic"/>
              </a:rPr>
              <a:t>Exemplifying the stacking effect with CC-BY</a:t>
            </a:r>
            <a:endParaRPr sz="2200" b="1">
              <a:solidFill>
                <a:schemeClr val="dk2"/>
              </a:solidFill>
              <a:latin typeface="Century Gothic"/>
              <a:ea typeface="Century Gothic"/>
              <a:cs typeface="Century Gothic"/>
              <a:sym typeface="Century Gothic"/>
            </a:endParaRPr>
          </a:p>
        </p:txBody>
      </p:sp>
      <p:pic>
        <p:nvPicPr>
          <p:cNvPr id="682" name="Google Shape;682;p66"/>
          <p:cNvPicPr preferRelativeResize="0"/>
          <p:nvPr/>
        </p:nvPicPr>
        <p:blipFill>
          <a:blip r:embed="rId3">
            <a:alphaModFix/>
          </a:blip>
          <a:stretch>
            <a:fillRect/>
          </a:stretch>
        </p:blipFill>
        <p:spPr>
          <a:xfrm>
            <a:off x="374900" y="797102"/>
            <a:ext cx="4236674" cy="3676101"/>
          </a:xfrm>
          <a:prstGeom prst="rect">
            <a:avLst/>
          </a:prstGeom>
          <a:noFill/>
          <a:ln>
            <a:noFill/>
          </a:ln>
        </p:spPr>
      </p:pic>
      <p:sp>
        <p:nvSpPr>
          <p:cNvPr id="683" name="Google Shape;683;p66"/>
          <p:cNvSpPr txBox="1"/>
          <p:nvPr/>
        </p:nvSpPr>
        <p:spPr>
          <a:xfrm>
            <a:off x="4507875" y="861025"/>
            <a:ext cx="175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84" name="Google Shape;684;p66"/>
          <p:cNvSpPr/>
          <p:nvPr/>
        </p:nvSpPr>
        <p:spPr>
          <a:xfrm>
            <a:off x="3962200" y="1228200"/>
            <a:ext cx="609900" cy="341400"/>
          </a:xfrm>
          <a:prstGeom prst="roundRect">
            <a:avLst>
              <a:gd name="adj" fmla="val 16667"/>
            </a:avLst>
          </a:prstGeom>
          <a:noFill/>
          <a:ln w="28575" cap="flat" cmpd="sng">
            <a:solidFill>
              <a:srgbClr val="FFC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6"/>
          <p:cNvSpPr/>
          <p:nvPr/>
        </p:nvSpPr>
        <p:spPr>
          <a:xfrm>
            <a:off x="3334700" y="3037575"/>
            <a:ext cx="1313400" cy="243300"/>
          </a:xfrm>
          <a:prstGeom prst="roundRect">
            <a:avLst>
              <a:gd name="adj" fmla="val 16667"/>
            </a:avLst>
          </a:prstGeom>
          <a:noFill/>
          <a:ln w="28575" cap="flat" cmpd="sng">
            <a:solidFill>
              <a:srgbClr val="FFC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6"/>
          <p:cNvSpPr txBox="1"/>
          <p:nvPr/>
        </p:nvSpPr>
        <p:spPr>
          <a:xfrm>
            <a:off x="5174825" y="1525663"/>
            <a:ext cx="3122400" cy="12006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SzPts val="1100"/>
              <a:buFont typeface="Avenir"/>
              <a:buChar char="●"/>
            </a:pPr>
            <a:r>
              <a:rPr lang="en" sz="1100">
                <a:latin typeface="Avenir"/>
                <a:ea typeface="Avenir"/>
                <a:cs typeface="Avenir"/>
                <a:sym typeface="Avenir"/>
              </a:rPr>
              <a:t>Could someone share this dataset anywhere else?</a:t>
            </a:r>
            <a:endParaRPr sz="1100">
              <a:latin typeface="Avenir"/>
              <a:ea typeface="Avenir"/>
              <a:cs typeface="Avenir"/>
              <a:sym typeface="Avenir"/>
            </a:endParaRPr>
          </a:p>
          <a:p>
            <a:pPr marL="457200" lvl="0" indent="-298450" algn="l" rtl="0">
              <a:spcBef>
                <a:spcPts val="0"/>
              </a:spcBef>
              <a:spcAft>
                <a:spcPts val="0"/>
              </a:spcAft>
              <a:buSzPts val="1100"/>
              <a:buFont typeface="Avenir"/>
              <a:buChar char="●"/>
            </a:pPr>
            <a:r>
              <a:rPr lang="en" sz="1100">
                <a:latin typeface="Avenir"/>
                <a:ea typeface="Avenir"/>
                <a:cs typeface="Avenir"/>
                <a:sym typeface="Avenir"/>
              </a:rPr>
              <a:t>Could someone remix and reuse this dataset?</a:t>
            </a:r>
            <a:endParaRPr sz="1100">
              <a:latin typeface="Avenir"/>
              <a:ea typeface="Avenir"/>
              <a:cs typeface="Avenir"/>
              <a:sym typeface="Avenir"/>
            </a:endParaRPr>
          </a:p>
          <a:p>
            <a:pPr marL="457200" lvl="0" indent="-298450" algn="l" rtl="0">
              <a:spcBef>
                <a:spcPts val="0"/>
              </a:spcBef>
              <a:spcAft>
                <a:spcPts val="0"/>
              </a:spcAft>
              <a:buSzPts val="1100"/>
              <a:buFont typeface="Avenir"/>
              <a:buChar char="●"/>
            </a:pPr>
            <a:r>
              <a:rPr lang="en" sz="1100">
                <a:latin typeface="Avenir"/>
                <a:ea typeface="Avenir"/>
                <a:cs typeface="Avenir"/>
                <a:sym typeface="Avenir"/>
              </a:rPr>
              <a:t>What if some of the reusers share the original dataset in other CC-BY repos?</a:t>
            </a:r>
            <a:endParaRPr sz="1100">
              <a:latin typeface="Avenir"/>
              <a:ea typeface="Avenir"/>
              <a:cs typeface="Avenir"/>
              <a:sym typeface="Avenir"/>
            </a:endParaRPr>
          </a:p>
        </p:txBody>
      </p:sp>
      <p:sp>
        <p:nvSpPr>
          <p:cNvPr id="687" name="Google Shape;687;p66"/>
          <p:cNvSpPr txBox="1"/>
          <p:nvPr/>
        </p:nvSpPr>
        <p:spPr>
          <a:xfrm>
            <a:off x="4764000" y="3523250"/>
            <a:ext cx="4135500" cy="61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850">
                <a:solidFill>
                  <a:srgbClr val="232629"/>
                </a:solidFill>
              </a:rPr>
              <a:t>Re-users may have to cite too many contributors to a dataset, and many source datasets can make attribution difficult. Granularity and the level of work to not require the citation to the original dataset may also be an issue. </a:t>
            </a:r>
            <a:endParaRPr sz="850">
              <a:solidFill>
                <a:srgbClr val="232629"/>
              </a:solidFill>
            </a:endParaRPr>
          </a:p>
        </p:txBody>
      </p:sp>
      <p:sp>
        <p:nvSpPr>
          <p:cNvPr id="688" name="Google Shape;688;p66"/>
          <p:cNvSpPr txBox="1"/>
          <p:nvPr/>
        </p:nvSpPr>
        <p:spPr>
          <a:xfrm>
            <a:off x="311700" y="4542900"/>
            <a:ext cx="59544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venir"/>
                <a:ea typeface="Avenir"/>
                <a:cs typeface="Avenir"/>
                <a:sym typeface="Avenir"/>
              </a:rPr>
              <a:t>See: https://blog.datadryad.org/2023/05/30/good-data-practices-removing-barriers-to-data-reuse-with-cc0-licensing/</a:t>
            </a:r>
            <a:endParaRPr sz="1100">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67"/>
          <p:cNvPicPr preferRelativeResize="0"/>
          <p:nvPr/>
        </p:nvPicPr>
        <p:blipFill>
          <a:blip r:embed="rId3">
            <a:alphaModFix/>
          </a:blip>
          <a:stretch>
            <a:fillRect/>
          </a:stretch>
        </p:blipFill>
        <p:spPr>
          <a:xfrm>
            <a:off x="326200" y="472475"/>
            <a:ext cx="7450324" cy="3768400"/>
          </a:xfrm>
          <a:prstGeom prst="rect">
            <a:avLst/>
          </a:prstGeom>
          <a:noFill/>
          <a:ln>
            <a:noFill/>
          </a:ln>
        </p:spPr>
      </p:pic>
      <p:sp>
        <p:nvSpPr>
          <p:cNvPr id="694" name="Google Shape;694;p67"/>
          <p:cNvSpPr txBox="1"/>
          <p:nvPr/>
        </p:nvSpPr>
        <p:spPr>
          <a:xfrm>
            <a:off x="4725475" y="3730250"/>
            <a:ext cx="3956100" cy="1075200"/>
          </a:xfrm>
          <a:prstGeom prst="rect">
            <a:avLst/>
          </a:prstGeom>
          <a:solidFill>
            <a:schemeClr val="l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dk1"/>
                </a:solidFill>
                <a:latin typeface="Avenir"/>
                <a:ea typeface="Avenir"/>
                <a:cs typeface="Avenir"/>
                <a:sym typeface="Avenir"/>
              </a:rPr>
              <a:t>Creative Commons offers licenses and tools to the public free of charge and does not require that creators or other rights holders register with CC in order to apply a CC license to a work.</a:t>
            </a:r>
            <a:endParaRPr sz="1300">
              <a:solidFill>
                <a:schemeClr val="dk1"/>
              </a:solidFill>
              <a:latin typeface="Avenir"/>
              <a:ea typeface="Avenir"/>
              <a:cs typeface="Avenir"/>
              <a:sym typeface="Avenir"/>
            </a:endParaRPr>
          </a:p>
        </p:txBody>
      </p:sp>
      <p:sp>
        <p:nvSpPr>
          <p:cNvPr id="695" name="Google Shape;695;p67"/>
          <p:cNvSpPr txBox="1"/>
          <p:nvPr/>
        </p:nvSpPr>
        <p:spPr>
          <a:xfrm>
            <a:off x="311700" y="306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1300"/>
              </a:spcAft>
              <a:buNone/>
            </a:pPr>
            <a:r>
              <a:rPr lang="en" sz="3000" b="1">
                <a:solidFill>
                  <a:srgbClr val="004B83"/>
                </a:solidFill>
                <a:highlight>
                  <a:srgbClr val="FFFFFF"/>
                </a:highlight>
                <a:latin typeface="Century Gothic"/>
                <a:ea typeface="Century Gothic"/>
                <a:cs typeface="Century Gothic"/>
                <a:sym typeface="Century Gothic"/>
              </a:rPr>
              <a:t>A Source of Confusion (Copyright?) </a:t>
            </a:r>
            <a:endParaRPr sz="3400" b="1">
              <a:solidFill>
                <a:srgbClr val="004B83"/>
              </a:solidFill>
              <a:latin typeface="Century Gothic"/>
              <a:ea typeface="Century Gothic"/>
              <a:cs typeface="Century Gothic"/>
              <a:sym typeface="Century Gothic"/>
            </a:endParaRPr>
          </a:p>
        </p:txBody>
      </p:sp>
      <p:sp>
        <p:nvSpPr>
          <p:cNvPr id="696" name="Google Shape;696;p67"/>
          <p:cNvSpPr/>
          <p:nvPr/>
        </p:nvSpPr>
        <p:spPr>
          <a:xfrm>
            <a:off x="326200" y="2182325"/>
            <a:ext cx="879552"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7"/>
          <p:cNvSpPr/>
          <p:nvPr/>
        </p:nvSpPr>
        <p:spPr>
          <a:xfrm>
            <a:off x="4714425" y="2755373"/>
            <a:ext cx="755298"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7"/>
          <p:cNvSpPr/>
          <p:nvPr/>
        </p:nvSpPr>
        <p:spPr>
          <a:xfrm>
            <a:off x="388325" y="2755400"/>
            <a:ext cx="3628206"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7"/>
          <p:cNvSpPr/>
          <p:nvPr/>
        </p:nvSpPr>
        <p:spPr>
          <a:xfrm>
            <a:off x="2524525" y="3032050"/>
            <a:ext cx="1243404"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7"/>
          <p:cNvSpPr/>
          <p:nvPr/>
        </p:nvSpPr>
        <p:spPr>
          <a:xfrm>
            <a:off x="4580600" y="3032050"/>
            <a:ext cx="3116664"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7"/>
          <p:cNvSpPr/>
          <p:nvPr/>
        </p:nvSpPr>
        <p:spPr>
          <a:xfrm>
            <a:off x="6176600" y="3304948"/>
            <a:ext cx="755298" cy="237006"/>
          </a:xfrm>
          <a:prstGeom prst="flowChartTerminator">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7"/>
          <p:cNvSpPr txBox="1"/>
          <p:nvPr/>
        </p:nvSpPr>
        <p:spPr>
          <a:xfrm>
            <a:off x="326500" y="4581425"/>
            <a:ext cx="409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Avenir"/>
                <a:ea typeface="Avenir"/>
                <a:cs typeface="Avenir"/>
                <a:sym typeface="Avenir"/>
              </a:rPr>
              <a:t>See: https://creativecommons.org/about/cclicenses/</a:t>
            </a:r>
            <a:endParaRPr sz="1200">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8"/>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1300"/>
              </a:spcAft>
              <a:buNone/>
            </a:pPr>
            <a:r>
              <a:rPr lang="en" sz="3500" b="1">
                <a:solidFill>
                  <a:srgbClr val="004B83"/>
                </a:solidFill>
                <a:highlight>
                  <a:srgbClr val="FFFFFF"/>
                </a:highlight>
                <a:latin typeface="Century Gothic"/>
                <a:ea typeface="Century Gothic"/>
                <a:cs typeface="Century Gothic"/>
                <a:sym typeface="Century Gothic"/>
              </a:rPr>
              <a:t>What about software/code? </a:t>
            </a:r>
            <a:endParaRPr sz="3900" b="1">
              <a:solidFill>
                <a:srgbClr val="004B83"/>
              </a:solidFill>
              <a:latin typeface="Century Gothic"/>
              <a:ea typeface="Century Gothic"/>
              <a:cs typeface="Century Gothic"/>
              <a:sym typeface="Century Gothic"/>
            </a:endParaRPr>
          </a:p>
        </p:txBody>
      </p:sp>
      <p:sp>
        <p:nvSpPr>
          <p:cNvPr id="708" name="Google Shape;708;p68"/>
          <p:cNvSpPr txBox="1"/>
          <p:nvPr/>
        </p:nvSpPr>
        <p:spPr>
          <a:xfrm>
            <a:off x="559475" y="966350"/>
            <a:ext cx="4739700" cy="36942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Avenir"/>
              <a:buChar char="●"/>
            </a:pPr>
            <a:r>
              <a:rPr lang="en" sz="2000">
                <a:latin typeface="Avenir"/>
                <a:ea typeface="Avenir"/>
                <a:cs typeface="Avenir"/>
                <a:sym typeface="Avenir"/>
              </a:rPr>
              <a:t>Not CC!</a:t>
            </a: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solidFill>
                  <a:schemeClr val="dk1"/>
                </a:solidFill>
                <a:latin typeface="Avenir"/>
                <a:ea typeface="Avenir"/>
                <a:cs typeface="Avenir"/>
                <a:sym typeface="Avenir"/>
              </a:rPr>
              <a:t>Consider any constraints</a:t>
            </a:r>
            <a:endParaRPr sz="20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Who owns the rights?</a:t>
            </a:r>
            <a:endParaRPr sz="16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Any third-party restrictions?</a:t>
            </a:r>
            <a:endParaRPr sz="16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Any stakeholder mandate?</a:t>
            </a:r>
            <a:endParaRPr sz="16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latin typeface="Avenir"/>
                <a:ea typeface="Avenir"/>
                <a:cs typeface="Avenir"/>
                <a:sym typeface="Avenir"/>
              </a:rPr>
              <a:t>Consider your intentions</a:t>
            </a:r>
            <a:endParaRPr sz="20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Allow others to modify and redistribute?</a:t>
            </a:r>
            <a:endParaRPr sz="16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Encourage commercialization?</a:t>
            </a:r>
            <a:endParaRPr sz="1600">
              <a:latin typeface="Avenir"/>
              <a:ea typeface="Avenir"/>
              <a:cs typeface="Avenir"/>
              <a:sym typeface="Avenir"/>
            </a:endParaRPr>
          </a:p>
          <a:p>
            <a:pPr marL="914400" lvl="1" indent="-330200" algn="l" rtl="0">
              <a:spcBef>
                <a:spcPts val="0"/>
              </a:spcBef>
              <a:spcAft>
                <a:spcPts val="0"/>
              </a:spcAft>
              <a:buSzPts val="1600"/>
              <a:buFont typeface="Avenir"/>
              <a:buChar char="○"/>
            </a:pPr>
            <a:r>
              <a:rPr lang="en" sz="1600">
                <a:latin typeface="Avenir"/>
                <a:ea typeface="Avenir"/>
                <a:cs typeface="Avenir"/>
                <a:sym typeface="Avenir"/>
              </a:rPr>
              <a:t>Require others to release source code of changes they make?</a:t>
            </a:r>
            <a:endParaRPr sz="16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latin typeface="Avenir"/>
                <a:ea typeface="Avenir"/>
                <a:cs typeface="Avenir"/>
                <a:sym typeface="Avenir"/>
              </a:rPr>
              <a:t>Explore license options</a:t>
            </a: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 sz="2000">
                <a:latin typeface="Avenir"/>
                <a:ea typeface="Avenir"/>
                <a:cs typeface="Avenir"/>
                <a:sym typeface="Avenir"/>
              </a:rPr>
              <a:t>Assess potential license</a:t>
            </a:r>
            <a:endParaRPr sz="2000">
              <a:latin typeface="Avenir"/>
              <a:ea typeface="Avenir"/>
              <a:cs typeface="Avenir"/>
              <a:sym typeface="Avenir"/>
            </a:endParaRPr>
          </a:p>
        </p:txBody>
      </p:sp>
      <p:sp>
        <p:nvSpPr>
          <p:cNvPr id="709" name="Google Shape;709;p68"/>
          <p:cNvSpPr txBox="1"/>
          <p:nvPr/>
        </p:nvSpPr>
        <p:spPr>
          <a:xfrm>
            <a:off x="685800" y="4660550"/>
            <a:ext cx="6039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333333"/>
                </a:solidFill>
                <a:latin typeface="Avenir"/>
                <a:ea typeface="Avenir"/>
                <a:cs typeface="Avenir"/>
                <a:sym typeface="Avenir"/>
              </a:rPr>
              <a:t>Michael Jackson. (2018). Software Deposit: How to choose a software licence (1.0). Zenodo. </a:t>
            </a:r>
            <a:r>
              <a:rPr lang="en" sz="1000" u="sng">
                <a:solidFill>
                  <a:schemeClr val="hlink"/>
                </a:solidFill>
                <a:latin typeface="Avenir"/>
                <a:ea typeface="Avenir"/>
                <a:cs typeface="Avenir"/>
                <a:sym typeface="Avenir"/>
                <a:hlinkClick r:id="rId3"/>
              </a:rPr>
              <a:t>https://doi.org/10.5281/zenodo.1327316</a:t>
            </a:r>
            <a:endParaRPr sz="1000">
              <a:latin typeface="Avenir"/>
              <a:ea typeface="Avenir"/>
              <a:cs typeface="Avenir"/>
              <a:sym typeface="Avenir"/>
            </a:endParaRPr>
          </a:p>
        </p:txBody>
      </p:sp>
      <p:pic>
        <p:nvPicPr>
          <p:cNvPr id="710" name="Google Shape;710;p68"/>
          <p:cNvPicPr preferRelativeResize="0"/>
          <p:nvPr/>
        </p:nvPicPr>
        <p:blipFill>
          <a:blip r:embed="rId4">
            <a:alphaModFix/>
          </a:blip>
          <a:stretch>
            <a:fillRect/>
          </a:stretch>
        </p:blipFill>
        <p:spPr>
          <a:xfrm>
            <a:off x="5715875" y="2800975"/>
            <a:ext cx="3204226" cy="1753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69"/>
          <p:cNvPicPr preferRelativeResize="0"/>
          <p:nvPr/>
        </p:nvPicPr>
        <p:blipFill>
          <a:blip r:embed="rId3">
            <a:alphaModFix/>
          </a:blip>
          <a:stretch>
            <a:fillRect/>
          </a:stretch>
        </p:blipFill>
        <p:spPr>
          <a:xfrm>
            <a:off x="0" y="0"/>
            <a:ext cx="1131150" cy="1838125"/>
          </a:xfrm>
          <a:prstGeom prst="rect">
            <a:avLst/>
          </a:prstGeom>
          <a:noFill/>
          <a:ln>
            <a:noFill/>
          </a:ln>
        </p:spPr>
      </p:pic>
      <p:sp>
        <p:nvSpPr>
          <p:cNvPr id="716" name="Google Shape;716;p69"/>
          <p:cNvSpPr txBox="1"/>
          <p:nvPr/>
        </p:nvSpPr>
        <p:spPr>
          <a:xfrm>
            <a:off x="1522825" y="231125"/>
            <a:ext cx="744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717" name="Google Shape;717;p69"/>
          <p:cNvPicPr preferRelativeResize="0"/>
          <p:nvPr/>
        </p:nvPicPr>
        <p:blipFill>
          <a:blip r:embed="rId4">
            <a:alphaModFix/>
          </a:blip>
          <a:stretch>
            <a:fillRect/>
          </a:stretch>
        </p:blipFill>
        <p:spPr>
          <a:xfrm>
            <a:off x="5636350" y="2906925"/>
            <a:ext cx="1825650" cy="1597450"/>
          </a:xfrm>
          <a:prstGeom prst="rect">
            <a:avLst/>
          </a:prstGeom>
          <a:noFill/>
          <a:ln>
            <a:noFill/>
          </a:ln>
        </p:spPr>
      </p:pic>
      <p:sp>
        <p:nvSpPr>
          <p:cNvPr id="718" name="Google Shape;718;p69"/>
          <p:cNvSpPr txBox="1"/>
          <p:nvPr/>
        </p:nvSpPr>
        <p:spPr>
          <a:xfrm>
            <a:off x="1664100" y="4066704"/>
            <a:ext cx="2413800" cy="915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data files + documentation</a:t>
            </a:r>
            <a:endParaRPr/>
          </a:p>
          <a:p>
            <a:pPr marL="0" lvl="0" indent="0" algn="ctr" rtl="0">
              <a:spcBef>
                <a:spcPts val="0"/>
              </a:spcBef>
              <a:spcAft>
                <a:spcPts val="0"/>
              </a:spcAft>
              <a:buNone/>
            </a:pPr>
            <a:r>
              <a:rPr lang="en" sz="850">
                <a:solidFill>
                  <a:srgbClr val="555555"/>
                </a:solidFill>
                <a:highlight>
                  <a:srgbClr val="FFFFFF"/>
                </a:highlight>
              </a:rPr>
              <a:t>Richard B Lanctot, Stephen Brown, &amp; Brett K Sandercock. (2016). </a:t>
            </a:r>
            <a:r>
              <a:rPr lang="en" sz="850" i="1">
                <a:solidFill>
                  <a:srgbClr val="555555"/>
                </a:solidFill>
                <a:highlight>
                  <a:srgbClr val="FFFFFF"/>
                </a:highlight>
              </a:rPr>
              <a:t>Arctic Shorebird Demographics Network</a:t>
            </a:r>
            <a:r>
              <a:rPr lang="en" sz="850">
                <a:solidFill>
                  <a:srgbClr val="555555"/>
                </a:solidFill>
                <a:highlight>
                  <a:srgbClr val="FFFFFF"/>
                </a:highlight>
              </a:rPr>
              <a:t>. Arctic Data Center. </a:t>
            </a:r>
            <a:r>
              <a:rPr lang="en" sz="800">
                <a:solidFill>
                  <a:srgbClr val="323D90"/>
                </a:solidFill>
                <a:highlight>
                  <a:srgbClr val="FFFFFF"/>
                </a:highlight>
                <a:uFill>
                  <a:noFill/>
                </a:uFill>
                <a:hlinkClick r:id="rId5">
                  <a:extLst>
                    <a:ext uri="{A12FA001-AC4F-418D-AE19-62706E023703}">
                      <ahyp:hlinkClr xmlns:ahyp="http://schemas.microsoft.com/office/drawing/2018/hyperlinkcolor" val="tx"/>
                    </a:ext>
                  </a:extLst>
                </a:hlinkClick>
              </a:rPr>
              <a:t>doi:10.18739/A2222R68W</a:t>
            </a:r>
            <a:r>
              <a:rPr lang="en" sz="800">
                <a:solidFill>
                  <a:srgbClr val="888888"/>
                </a:solidFill>
                <a:highlight>
                  <a:srgbClr val="FFFFFF"/>
                </a:highlight>
              </a:rPr>
              <a:t>.</a:t>
            </a:r>
            <a:endParaRPr sz="1200"/>
          </a:p>
        </p:txBody>
      </p:sp>
      <p:sp>
        <p:nvSpPr>
          <p:cNvPr id="719" name="Google Shape;719;p69"/>
          <p:cNvSpPr txBox="1"/>
          <p:nvPr/>
        </p:nvSpPr>
        <p:spPr>
          <a:xfrm>
            <a:off x="1454125" y="231125"/>
            <a:ext cx="7582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2"/>
                </a:solidFill>
              </a:rPr>
              <a:t>Case 1: The Shorebird Database</a:t>
            </a:r>
            <a:endParaRPr sz="2400" b="1">
              <a:solidFill>
                <a:schemeClr val="dk2"/>
              </a:solidFill>
            </a:endParaRPr>
          </a:p>
        </p:txBody>
      </p:sp>
      <p:pic>
        <p:nvPicPr>
          <p:cNvPr id="720" name="Google Shape;720;p69"/>
          <p:cNvPicPr preferRelativeResize="0"/>
          <p:nvPr/>
        </p:nvPicPr>
        <p:blipFill>
          <a:blip r:embed="rId6">
            <a:alphaModFix/>
          </a:blip>
          <a:stretch>
            <a:fillRect/>
          </a:stretch>
        </p:blipFill>
        <p:spPr>
          <a:xfrm>
            <a:off x="2340714" y="3047600"/>
            <a:ext cx="975993" cy="1019104"/>
          </a:xfrm>
          <a:prstGeom prst="rect">
            <a:avLst/>
          </a:prstGeom>
          <a:noFill/>
          <a:ln>
            <a:noFill/>
          </a:ln>
        </p:spPr>
      </p:pic>
      <p:sp>
        <p:nvSpPr>
          <p:cNvPr id="721" name="Google Shape;721;p69"/>
          <p:cNvSpPr txBox="1"/>
          <p:nvPr/>
        </p:nvSpPr>
        <p:spPr>
          <a:xfrm>
            <a:off x="1587900" y="753725"/>
            <a:ext cx="7251300" cy="204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Avenir"/>
                <a:ea typeface="Avenir"/>
                <a:cs typeface="Avenir"/>
                <a:sym typeface="Avenir"/>
              </a:rPr>
              <a:t>Greg discovered a publicly available dataset that served as a valuable resource for the SQL portion of his course. While he only needed a portion of the files included in the data package, he encountered the need for several data transformations and rounds of cleaning to ensure its usability. After successfully refining the data into a clean and organized format, Greg proceeded to establish primary and foreign keys, develop a schema, and create the database.</a:t>
            </a:r>
            <a:endParaRPr sz="1100">
              <a:latin typeface="Avenir"/>
              <a:ea typeface="Avenir"/>
              <a:cs typeface="Avenir"/>
              <a:sym typeface="Avenir"/>
            </a:endParaRPr>
          </a:p>
          <a:p>
            <a:pPr marL="0" lvl="0" indent="0" algn="l" rtl="0">
              <a:spcBef>
                <a:spcPts val="0"/>
              </a:spcBef>
              <a:spcAft>
                <a:spcPts val="0"/>
              </a:spcAft>
              <a:buNone/>
            </a:pPr>
            <a:endParaRPr sz="1100">
              <a:latin typeface="Avenir"/>
              <a:ea typeface="Avenir"/>
              <a:cs typeface="Avenir"/>
              <a:sym typeface="Avenir"/>
            </a:endParaRPr>
          </a:p>
          <a:p>
            <a:pPr marL="0" lvl="0" indent="0" algn="l" rtl="0">
              <a:spcBef>
                <a:spcPts val="0"/>
              </a:spcBef>
              <a:spcAft>
                <a:spcPts val="0"/>
              </a:spcAft>
              <a:buNone/>
            </a:pPr>
            <a:r>
              <a:rPr lang="en" sz="1100">
                <a:latin typeface="Avenir"/>
                <a:ea typeface="Avenir"/>
                <a:cs typeface="Avenir"/>
                <a:sym typeface="Avenir"/>
              </a:rPr>
              <a:t>Now, Greg is contemplating the possibility of licensing the database. Such a move would provide researchers with a more efficient and potent means of interacting with the data, enabling them to execute queries and extract meaningful insights more easily. However, Greg wonders about the legality and potential avenues for licensing the database. In addition, Greg also places great importance on ensuring his decision is ethical. </a:t>
            </a:r>
            <a:r>
              <a:rPr lang="en" sz="1100">
                <a:solidFill>
                  <a:schemeClr val="dk1"/>
                </a:solidFill>
                <a:latin typeface="Avenir"/>
                <a:ea typeface="Avenir"/>
                <a:cs typeface="Avenir"/>
                <a:sym typeface="Avenir"/>
              </a:rPr>
              <a:t>What options are available to him? What would be your recommendations?</a:t>
            </a:r>
            <a:endParaRPr sz="1100">
              <a:latin typeface="Avenir"/>
              <a:ea typeface="Avenir"/>
              <a:cs typeface="Avenir"/>
              <a:sym typeface="Avenir"/>
            </a:endParaRPr>
          </a:p>
        </p:txBody>
      </p:sp>
      <p:sp>
        <p:nvSpPr>
          <p:cNvPr id="722" name="Google Shape;722;p69"/>
          <p:cNvSpPr txBox="1"/>
          <p:nvPr/>
        </p:nvSpPr>
        <p:spPr>
          <a:xfrm>
            <a:off x="5749475" y="4517150"/>
            <a:ext cx="256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723" name="Google Shape;723;p69"/>
          <p:cNvPicPr preferRelativeResize="0"/>
          <p:nvPr/>
        </p:nvPicPr>
        <p:blipFill>
          <a:blip r:embed="rId7">
            <a:alphaModFix/>
          </a:blip>
          <a:stretch>
            <a:fillRect/>
          </a:stretch>
        </p:blipFill>
        <p:spPr>
          <a:xfrm>
            <a:off x="4669774" y="3131124"/>
            <a:ext cx="924202" cy="924202"/>
          </a:xfrm>
          <a:prstGeom prst="rect">
            <a:avLst/>
          </a:prstGeom>
          <a:noFill/>
          <a:ln>
            <a:noFill/>
          </a:ln>
        </p:spPr>
      </p:pic>
      <p:pic>
        <p:nvPicPr>
          <p:cNvPr id="724" name="Google Shape;724;p69"/>
          <p:cNvPicPr preferRelativeResize="0"/>
          <p:nvPr/>
        </p:nvPicPr>
        <p:blipFill>
          <a:blip r:embed="rId8">
            <a:alphaModFix/>
          </a:blip>
          <a:stretch>
            <a:fillRect/>
          </a:stretch>
        </p:blipFill>
        <p:spPr>
          <a:xfrm>
            <a:off x="7597000" y="3176950"/>
            <a:ext cx="1168925" cy="1168925"/>
          </a:xfrm>
          <a:prstGeom prst="rect">
            <a:avLst/>
          </a:prstGeom>
          <a:noFill/>
          <a:ln>
            <a:noFill/>
          </a:ln>
        </p:spPr>
      </p:pic>
      <p:sp>
        <p:nvSpPr>
          <p:cNvPr id="725" name="Google Shape;725;p69"/>
          <p:cNvSpPr txBox="1"/>
          <p:nvPr/>
        </p:nvSpPr>
        <p:spPr>
          <a:xfrm>
            <a:off x="4312175" y="4517150"/>
            <a:ext cx="437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Greg’s work</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70"/>
          <p:cNvSpPr txBox="1">
            <a:spLocks noGrp="1"/>
          </p:cNvSpPr>
          <p:nvPr>
            <p:ph type="ctrTitle"/>
          </p:nvPr>
        </p:nvSpPr>
        <p:spPr>
          <a:xfrm>
            <a:off x="1156075" y="231125"/>
            <a:ext cx="7713000" cy="4860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2300"/>
              <a:t>Case 2: This big data of mine, I’m gonna let it Shiny!</a:t>
            </a:r>
            <a:endParaRPr sz="2300"/>
          </a:p>
        </p:txBody>
      </p:sp>
      <p:pic>
        <p:nvPicPr>
          <p:cNvPr id="731" name="Google Shape;731;p70"/>
          <p:cNvPicPr preferRelativeResize="0"/>
          <p:nvPr/>
        </p:nvPicPr>
        <p:blipFill>
          <a:blip r:embed="rId3">
            <a:alphaModFix/>
          </a:blip>
          <a:stretch>
            <a:fillRect/>
          </a:stretch>
        </p:blipFill>
        <p:spPr>
          <a:xfrm>
            <a:off x="-5" y="0"/>
            <a:ext cx="1119400" cy="1815275"/>
          </a:xfrm>
          <a:prstGeom prst="rect">
            <a:avLst/>
          </a:prstGeom>
          <a:noFill/>
          <a:ln>
            <a:noFill/>
          </a:ln>
        </p:spPr>
      </p:pic>
      <p:sp>
        <p:nvSpPr>
          <p:cNvPr id="732" name="Google Shape;732;p70"/>
          <p:cNvSpPr txBox="1"/>
          <p:nvPr/>
        </p:nvSpPr>
        <p:spPr>
          <a:xfrm>
            <a:off x="1321125" y="717125"/>
            <a:ext cx="72705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Avenir"/>
                <a:ea typeface="Avenir"/>
                <a:cs typeface="Avenir"/>
                <a:sym typeface="Avenir"/>
              </a:rPr>
              <a:t>An environmental researcher has developed a remarkable Shiny app that effectively visualizes the biodiversity in National Parks. The app utilizes the </a:t>
            </a:r>
            <a:r>
              <a:rPr lang="en" u="sng">
                <a:solidFill>
                  <a:schemeClr val="hlink"/>
                </a:solidFill>
                <a:latin typeface="Avenir"/>
                <a:ea typeface="Avenir"/>
                <a:cs typeface="Avenir"/>
                <a:sym typeface="Avenir"/>
                <a:hlinkClick r:id="rId4"/>
              </a:rPr>
              <a:t>Biodiversity in National Parks dataset</a:t>
            </a:r>
            <a:r>
              <a:rPr lang="en">
                <a:solidFill>
                  <a:schemeClr val="dk1"/>
                </a:solidFill>
                <a:latin typeface="Avenir"/>
                <a:ea typeface="Avenir"/>
                <a:cs typeface="Avenir"/>
                <a:sym typeface="Avenir"/>
              </a:rPr>
              <a:t>, which is publicly available on Kaggle under the CC0 license. Let's determine which license governs the code and whether it is suitable for reuse. Additionally, we'll examine if any potential issues exist with the researcher's choice of license.</a:t>
            </a:r>
            <a:endParaRPr>
              <a:solidFill>
                <a:schemeClr val="dk1"/>
              </a:solidFill>
              <a:latin typeface="Avenir"/>
              <a:ea typeface="Avenir"/>
              <a:cs typeface="Avenir"/>
              <a:sym typeface="Avenir"/>
            </a:endParaRPr>
          </a:p>
          <a:p>
            <a:pPr marL="0" lvl="0" indent="0" algn="l" rtl="0">
              <a:spcBef>
                <a:spcPts val="0"/>
              </a:spcBef>
              <a:spcAft>
                <a:spcPts val="0"/>
              </a:spcAft>
              <a:buNone/>
            </a:pPr>
            <a:endParaRPr>
              <a:solidFill>
                <a:schemeClr val="dk1"/>
              </a:solidFill>
              <a:latin typeface="Avenir"/>
              <a:ea typeface="Avenir"/>
              <a:cs typeface="Avenir"/>
              <a:sym typeface="Avenir"/>
            </a:endParaRPr>
          </a:p>
        </p:txBody>
      </p:sp>
      <p:pic>
        <p:nvPicPr>
          <p:cNvPr id="733" name="Google Shape;733;p70"/>
          <p:cNvPicPr preferRelativeResize="0"/>
          <p:nvPr/>
        </p:nvPicPr>
        <p:blipFill rotWithShape="1">
          <a:blip r:embed="rId5">
            <a:alphaModFix/>
          </a:blip>
          <a:srcRect l="22125" t="16075" r="10128" b="3790"/>
          <a:stretch/>
        </p:blipFill>
        <p:spPr>
          <a:xfrm>
            <a:off x="2114213" y="3120513"/>
            <a:ext cx="2328773" cy="1920426"/>
          </a:xfrm>
          <a:prstGeom prst="rect">
            <a:avLst/>
          </a:prstGeom>
          <a:noFill/>
          <a:ln>
            <a:noFill/>
          </a:ln>
        </p:spPr>
      </p:pic>
      <p:pic>
        <p:nvPicPr>
          <p:cNvPr id="734" name="Google Shape;734;p70"/>
          <p:cNvPicPr preferRelativeResize="0"/>
          <p:nvPr/>
        </p:nvPicPr>
        <p:blipFill rotWithShape="1">
          <a:blip r:embed="rId6">
            <a:alphaModFix/>
          </a:blip>
          <a:srcRect t="10370" r="25700"/>
          <a:stretch/>
        </p:blipFill>
        <p:spPr>
          <a:xfrm>
            <a:off x="5423975" y="2919725"/>
            <a:ext cx="2051448" cy="1182724"/>
          </a:xfrm>
          <a:prstGeom prst="rect">
            <a:avLst/>
          </a:prstGeom>
          <a:noFill/>
          <a:ln>
            <a:noFill/>
          </a:ln>
        </p:spPr>
      </p:pic>
      <p:pic>
        <p:nvPicPr>
          <p:cNvPr id="735" name="Google Shape;735;p70"/>
          <p:cNvPicPr preferRelativeResize="0"/>
          <p:nvPr/>
        </p:nvPicPr>
        <p:blipFill>
          <a:blip r:embed="rId7">
            <a:alphaModFix/>
          </a:blip>
          <a:stretch>
            <a:fillRect/>
          </a:stretch>
        </p:blipFill>
        <p:spPr>
          <a:xfrm>
            <a:off x="4623612" y="3718575"/>
            <a:ext cx="625525" cy="724300"/>
          </a:xfrm>
          <a:prstGeom prst="rect">
            <a:avLst/>
          </a:prstGeom>
          <a:noFill/>
          <a:ln>
            <a:noFill/>
          </a:ln>
        </p:spPr>
      </p:pic>
      <p:sp>
        <p:nvSpPr>
          <p:cNvPr id="736" name="Google Shape;736;p70"/>
          <p:cNvSpPr txBox="1"/>
          <p:nvPr/>
        </p:nvSpPr>
        <p:spPr>
          <a:xfrm>
            <a:off x="1402775" y="2295450"/>
            <a:ext cx="3297000" cy="400200"/>
          </a:xfrm>
          <a:prstGeom prst="rect">
            <a:avLst/>
          </a:prstGeom>
          <a:solidFill>
            <a:srgbClr val="FEBC1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Avenir"/>
                <a:ea typeface="Avenir"/>
                <a:cs typeface="Avenir"/>
                <a:sym typeface="Avenir"/>
                <a:hlinkClick r:id="rId8"/>
              </a:rPr>
              <a:t>https://github.com/abenedetti/bioNPS</a:t>
            </a:r>
            <a:endParaRPr>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71"/>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300"/>
              </a:spcBef>
              <a:spcAft>
                <a:spcPts val="1300"/>
              </a:spcAft>
              <a:buNone/>
            </a:pPr>
            <a:r>
              <a:rPr lang="en" sz="3500" b="1">
                <a:solidFill>
                  <a:srgbClr val="004B83"/>
                </a:solidFill>
                <a:highlight>
                  <a:srgbClr val="FFFFFF"/>
                </a:highlight>
                <a:latin typeface="Century Gothic"/>
                <a:ea typeface="Century Gothic"/>
                <a:cs typeface="Century Gothic"/>
                <a:sym typeface="Century Gothic"/>
              </a:rPr>
              <a:t>Recapping </a:t>
            </a:r>
            <a:endParaRPr sz="3900" b="1">
              <a:solidFill>
                <a:srgbClr val="004B83"/>
              </a:solidFill>
              <a:latin typeface="Century Gothic"/>
              <a:ea typeface="Century Gothic"/>
              <a:cs typeface="Century Gothic"/>
              <a:sym typeface="Century Gothic"/>
            </a:endParaRPr>
          </a:p>
        </p:txBody>
      </p:sp>
      <p:sp>
        <p:nvSpPr>
          <p:cNvPr id="742" name="Google Shape;742;p71"/>
          <p:cNvSpPr txBox="1"/>
          <p:nvPr/>
        </p:nvSpPr>
        <p:spPr>
          <a:xfrm>
            <a:off x="559475" y="1192683"/>
            <a:ext cx="8131852" cy="3549659"/>
          </a:xfrm>
          <a:prstGeom prst="rect">
            <a:avLst/>
          </a:prstGeom>
          <a:noFill/>
          <a:ln>
            <a:noFill/>
          </a:ln>
        </p:spPr>
        <p:txBody>
          <a:bodyPr spcFirstLastPara="1" wrap="square" lIns="91425" tIns="91425" rIns="91425" bIns="91425" anchor="t" anchorCtr="0">
            <a:spAutoFit/>
          </a:bodyPr>
          <a:lstStyle/>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Data is copyrightable only as compilations under certain conditions.</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Data, databases, and software are considered separate entities.</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Not all data can be public domain, but if federally funded and no exemption applied, you can request it.</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Data produced can be commercialized under data license agreements. Read them carefully!</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Databases and code can be subject to copyright, but in academia, open licenses are more commonly considered.</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Creative Commons does not imply copyright filling but is an expansion of the "all rights reserved" idea.</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Creative Commons licenses should not be used for software/code.</a:t>
            </a:r>
            <a:endParaRPr sz="1600" dirty="0">
              <a:latin typeface="Avenir"/>
              <a:ea typeface="Avenir"/>
              <a:cs typeface="Avenir"/>
              <a:sym typeface="Avenir"/>
            </a:endParaRPr>
          </a:p>
          <a:p>
            <a:pPr marL="457200" lvl="0" indent="-330200" algn="l" rtl="0">
              <a:spcBef>
                <a:spcPts val="200"/>
              </a:spcBef>
              <a:spcAft>
                <a:spcPts val="200"/>
              </a:spcAft>
              <a:buSzPts val="1600"/>
              <a:buFont typeface="Avenir"/>
              <a:buChar char="●"/>
            </a:pPr>
            <a:r>
              <a:rPr lang="en" sz="1600" dirty="0">
                <a:latin typeface="Avenir"/>
                <a:ea typeface="Avenir"/>
                <a:cs typeface="Avenir"/>
                <a:sym typeface="Avenir"/>
              </a:rPr>
              <a:t>Many repositories operate under CC0 for data, but attribution is still endorsed.</a:t>
            </a:r>
            <a:endParaRPr sz="1600" dirty="0">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5"/>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461" name="Google Shape;461;p45"/>
          <p:cNvSpPr txBox="1"/>
          <p:nvPr/>
        </p:nvSpPr>
        <p:spPr>
          <a:xfrm>
            <a:off x="311700" y="2083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Disclaimer</a:t>
            </a:r>
            <a:endParaRPr sz="3200" b="1">
              <a:solidFill>
                <a:srgbClr val="004B83"/>
              </a:solidFill>
              <a:latin typeface="Century Gothic"/>
              <a:ea typeface="Century Gothic"/>
              <a:cs typeface="Century Gothic"/>
              <a:sym typeface="Century Gothic"/>
            </a:endParaRPr>
          </a:p>
        </p:txBody>
      </p:sp>
      <p:sp>
        <p:nvSpPr>
          <p:cNvPr id="462" name="Google Shape;462;p45"/>
          <p:cNvSpPr txBox="1"/>
          <p:nvPr/>
        </p:nvSpPr>
        <p:spPr>
          <a:xfrm>
            <a:off x="3726225" y="1589650"/>
            <a:ext cx="48462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sz="1900">
              <a:latin typeface="Avenir"/>
              <a:ea typeface="Avenir"/>
              <a:cs typeface="Avenir"/>
              <a:sym typeface="Aveni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
        <p:nvSpPr>
          <p:cNvPr id="463" name="Google Shape;463;p45"/>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464" name="Google Shape;464;p45"/>
          <p:cNvSpPr txBox="1"/>
          <p:nvPr/>
        </p:nvSpPr>
        <p:spPr>
          <a:xfrm>
            <a:off x="404700" y="823950"/>
            <a:ext cx="6613800" cy="39312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800">
              <a:solidFill>
                <a:schemeClr val="dk1"/>
              </a:solidFill>
              <a:latin typeface="Avenir"/>
              <a:ea typeface="Avenir"/>
              <a:cs typeface="Avenir"/>
              <a:sym typeface="Avenir"/>
            </a:endParaRPr>
          </a:p>
          <a:p>
            <a:pPr marL="457200" lvl="0" indent="-355600" algn="l" rtl="0">
              <a:lnSpc>
                <a:spcPct val="115000"/>
              </a:lnSpc>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The legal landscape can be tricky and is constantly evolving</a:t>
            </a:r>
            <a:endParaRPr sz="2000">
              <a:solidFill>
                <a:schemeClr val="dk1"/>
              </a:solidFill>
              <a:latin typeface="Avenir"/>
              <a:ea typeface="Avenir"/>
              <a:cs typeface="Avenir"/>
              <a:sym typeface="Avenir"/>
            </a:endParaRPr>
          </a:p>
          <a:p>
            <a:pPr marL="457200" lvl="0" indent="0" algn="l" rtl="0">
              <a:lnSpc>
                <a:spcPct val="115000"/>
              </a:lnSpc>
              <a:spcBef>
                <a:spcPts val="0"/>
              </a:spcBef>
              <a:spcAft>
                <a:spcPts val="0"/>
              </a:spcAft>
              <a:buNone/>
            </a:pPr>
            <a:endParaRPr sz="2000">
              <a:solidFill>
                <a:schemeClr val="dk1"/>
              </a:solidFill>
              <a:latin typeface="Avenir"/>
              <a:ea typeface="Avenir"/>
              <a:cs typeface="Avenir"/>
              <a:sym typeface="Avenir"/>
            </a:endParaRPr>
          </a:p>
          <a:p>
            <a:pPr marL="457200" lvl="0" indent="-355600" algn="l" rtl="0">
              <a:lnSpc>
                <a:spcPct val="115000"/>
              </a:lnSpc>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We are not lawyers and can’t provide legal advice</a:t>
            </a:r>
            <a:endParaRPr sz="2000">
              <a:solidFill>
                <a:schemeClr val="dk1"/>
              </a:solidFill>
              <a:latin typeface="Avenir"/>
              <a:ea typeface="Avenir"/>
              <a:cs typeface="Avenir"/>
              <a:sym typeface="Avenir"/>
            </a:endParaRPr>
          </a:p>
          <a:p>
            <a:pPr marL="457200" lvl="0" indent="0" algn="l" rtl="0">
              <a:lnSpc>
                <a:spcPct val="115000"/>
              </a:lnSpc>
              <a:spcBef>
                <a:spcPts val="0"/>
              </a:spcBef>
              <a:spcAft>
                <a:spcPts val="0"/>
              </a:spcAft>
              <a:buNone/>
            </a:pPr>
            <a:endParaRPr sz="2000">
              <a:solidFill>
                <a:schemeClr val="dk1"/>
              </a:solidFill>
              <a:latin typeface="Avenir"/>
              <a:ea typeface="Avenir"/>
              <a:cs typeface="Avenir"/>
              <a:sym typeface="Avenir"/>
            </a:endParaRPr>
          </a:p>
          <a:p>
            <a:pPr marL="457200" lvl="0" indent="-355600" algn="l" rtl="0">
              <a:lnSpc>
                <a:spcPct val="115000"/>
              </a:lnSpc>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Our work with researchers requires familiarity with some best practices to make more informed decisions</a:t>
            </a:r>
            <a:endParaRPr sz="2000">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sz="1800">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sz="1800">
              <a:solidFill>
                <a:schemeClr val="dk1"/>
              </a:solidFill>
              <a:latin typeface="Avenir"/>
              <a:ea typeface="Avenir"/>
              <a:cs typeface="Avenir"/>
              <a:sym typeface="Avenir"/>
            </a:endParaRPr>
          </a:p>
        </p:txBody>
      </p:sp>
      <p:pic>
        <p:nvPicPr>
          <p:cNvPr id="465" name="Google Shape;465;p45"/>
          <p:cNvPicPr preferRelativeResize="0"/>
          <p:nvPr/>
        </p:nvPicPr>
        <p:blipFill>
          <a:blip r:embed="rId3">
            <a:alphaModFix/>
          </a:blip>
          <a:stretch>
            <a:fillRect/>
          </a:stretch>
        </p:blipFill>
        <p:spPr>
          <a:xfrm>
            <a:off x="7018575" y="2808250"/>
            <a:ext cx="1934850" cy="1926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471" name="Google Shape;471;p46"/>
          <p:cNvSpPr txBox="1"/>
          <p:nvPr/>
        </p:nvSpPr>
        <p:spPr>
          <a:xfrm>
            <a:off x="540300" y="2083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800" b="1">
                <a:solidFill>
                  <a:srgbClr val="004B83"/>
                </a:solidFill>
                <a:latin typeface="Century Gothic"/>
                <a:ea typeface="Century Gothic"/>
                <a:cs typeface="Century Gothic"/>
                <a:sym typeface="Century Gothic"/>
              </a:rPr>
              <a:t>Key Terms</a:t>
            </a:r>
            <a:endParaRPr sz="3800" b="1">
              <a:solidFill>
                <a:srgbClr val="004B83"/>
              </a:solidFill>
              <a:latin typeface="Century Gothic"/>
              <a:ea typeface="Century Gothic"/>
              <a:cs typeface="Century Gothic"/>
              <a:sym typeface="Century Gothic"/>
            </a:endParaRPr>
          </a:p>
        </p:txBody>
      </p:sp>
      <p:sp>
        <p:nvSpPr>
          <p:cNvPr id="472" name="Google Shape;472;p46"/>
          <p:cNvSpPr txBox="1"/>
          <p:nvPr/>
        </p:nvSpPr>
        <p:spPr>
          <a:xfrm>
            <a:off x="3726225" y="1589650"/>
            <a:ext cx="48462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sz="1900">
              <a:latin typeface="Avenir"/>
              <a:ea typeface="Avenir"/>
              <a:cs typeface="Avenir"/>
              <a:sym typeface="Aveni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
        <p:nvSpPr>
          <p:cNvPr id="473" name="Google Shape;473;p46"/>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pic>
        <p:nvPicPr>
          <p:cNvPr id="474" name="Google Shape;474;p46"/>
          <p:cNvPicPr preferRelativeResize="0"/>
          <p:nvPr/>
        </p:nvPicPr>
        <p:blipFill>
          <a:blip r:embed="rId3">
            <a:alphaModFix/>
          </a:blip>
          <a:stretch>
            <a:fillRect/>
          </a:stretch>
        </p:blipFill>
        <p:spPr>
          <a:xfrm>
            <a:off x="550725" y="1246337"/>
            <a:ext cx="2946125" cy="2946125"/>
          </a:xfrm>
          <a:prstGeom prst="rect">
            <a:avLst/>
          </a:prstGeom>
          <a:noFill/>
          <a:ln>
            <a:noFill/>
          </a:ln>
        </p:spPr>
      </p:pic>
      <p:sp>
        <p:nvSpPr>
          <p:cNvPr id="475" name="Google Shape;475;p46"/>
          <p:cNvSpPr txBox="1"/>
          <p:nvPr/>
        </p:nvSpPr>
        <p:spPr>
          <a:xfrm>
            <a:off x="3650150" y="2416350"/>
            <a:ext cx="5060700" cy="923400"/>
          </a:xfrm>
          <a:prstGeom prst="rect">
            <a:avLst/>
          </a:prstGeom>
          <a:solidFill>
            <a:srgbClr val="FFC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Avenir"/>
                <a:ea typeface="Avenir"/>
                <a:cs typeface="Avenir"/>
                <a:sym typeface="Avenir"/>
              </a:rPr>
              <a:t>Glossaries: </a:t>
            </a:r>
            <a:endParaRPr sz="1600">
              <a:latin typeface="Avenir"/>
              <a:ea typeface="Avenir"/>
              <a:cs typeface="Avenir"/>
              <a:sym typeface="Avenir"/>
            </a:endParaRPr>
          </a:p>
          <a:p>
            <a:pPr marL="0" lvl="0" indent="0" algn="l" rtl="0">
              <a:spcBef>
                <a:spcPts val="0"/>
              </a:spcBef>
              <a:spcAft>
                <a:spcPts val="0"/>
              </a:spcAft>
              <a:buNone/>
            </a:pPr>
            <a:r>
              <a:rPr lang="en" sz="1600" u="sng">
                <a:solidFill>
                  <a:schemeClr val="hlink"/>
                </a:solidFill>
                <a:latin typeface="Avenir"/>
                <a:ea typeface="Avenir"/>
                <a:cs typeface="Avenir"/>
                <a:sym typeface="Avenir"/>
                <a:hlinkClick r:id="rId4"/>
              </a:rPr>
              <a:t>https://www.copyright.gov/comp3/docs/glossary.pdf</a:t>
            </a:r>
            <a:endParaRPr sz="1600">
              <a:latin typeface="Avenir"/>
              <a:ea typeface="Avenir"/>
              <a:cs typeface="Avenir"/>
              <a:sym typeface="Avenir"/>
            </a:endParaRPr>
          </a:p>
          <a:p>
            <a:pPr marL="0" lvl="0" indent="0" algn="l" rtl="0">
              <a:spcBef>
                <a:spcPts val="0"/>
              </a:spcBef>
              <a:spcAft>
                <a:spcPts val="0"/>
              </a:spcAft>
              <a:buNone/>
            </a:pPr>
            <a:r>
              <a:rPr lang="en" sz="1600" u="sng">
                <a:solidFill>
                  <a:schemeClr val="hlink"/>
                </a:solidFill>
                <a:latin typeface="Avenir"/>
                <a:ea typeface="Avenir"/>
                <a:cs typeface="Avenir"/>
                <a:sym typeface="Avenir"/>
                <a:hlinkClick r:id="rId5"/>
              </a:rPr>
              <a:t>https://wiki.creativecommons.org/wiki/Glossary</a:t>
            </a:r>
            <a:endParaRPr sz="1600">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7"/>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481" name="Google Shape;481;p47"/>
          <p:cNvSpPr txBox="1"/>
          <p:nvPr/>
        </p:nvSpPr>
        <p:spPr>
          <a:xfrm>
            <a:off x="559475" y="1672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Copyright</a:t>
            </a:r>
            <a:endParaRPr sz="3200" b="1">
              <a:solidFill>
                <a:srgbClr val="004B83"/>
              </a:solidFill>
              <a:latin typeface="Century Gothic"/>
              <a:ea typeface="Century Gothic"/>
              <a:cs typeface="Century Gothic"/>
              <a:sym typeface="Century Gothic"/>
            </a:endParaRPr>
          </a:p>
        </p:txBody>
      </p:sp>
      <p:sp>
        <p:nvSpPr>
          <p:cNvPr id="482" name="Google Shape;482;p47"/>
          <p:cNvSpPr txBox="1"/>
          <p:nvPr/>
        </p:nvSpPr>
        <p:spPr>
          <a:xfrm>
            <a:off x="595775" y="739950"/>
            <a:ext cx="8236500" cy="246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highlight>
                  <a:srgbClr val="FFFFFF"/>
                </a:highlight>
                <a:latin typeface="Avenir"/>
                <a:ea typeface="Avenir"/>
                <a:cs typeface="Avenir"/>
                <a:sym typeface="Avenir"/>
              </a:rPr>
              <a:t>Physical and digital artifacts subject to intellectual property law that protects original works so that the author/owner has exclusive rights to reproduce, publicly display, and publicly disseminate their work. </a:t>
            </a: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1800">
              <a:solidFill>
                <a:schemeClr val="dk1"/>
              </a:solidFill>
              <a:latin typeface="Avenir"/>
              <a:ea typeface="Avenir"/>
              <a:cs typeface="Avenir"/>
              <a:sym typeface="Avenir"/>
            </a:endParaRPr>
          </a:p>
          <a:p>
            <a:pPr marL="0" lvl="0" indent="0" algn="l" rtl="0">
              <a:spcBef>
                <a:spcPts val="0"/>
              </a:spcBef>
              <a:spcAft>
                <a:spcPts val="0"/>
              </a:spcAft>
              <a:buNone/>
            </a:pPr>
            <a:r>
              <a:rPr lang="en" sz="1800">
                <a:solidFill>
                  <a:schemeClr val="dk1"/>
                </a:solidFill>
                <a:latin typeface="Avenir"/>
                <a:ea typeface="Avenir"/>
                <a:cs typeface="Avenir"/>
                <a:sym typeface="Avenir"/>
              </a:rPr>
              <a:t>It is one of the types of intellectual property</a:t>
            </a:r>
            <a:r>
              <a:rPr lang="en" sz="1800">
                <a:solidFill>
                  <a:schemeClr val="dk1"/>
                </a:solidFill>
                <a:highlight>
                  <a:srgbClr val="FFFFFF"/>
                </a:highlight>
                <a:latin typeface="Avenir"/>
                <a:ea typeface="Avenir"/>
                <a:cs typeface="Avenir"/>
                <a:sym typeface="Avenir"/>
              </a:rPr>
              <a:t>, as there is also trademarks, patents, utility models, etc.</a:t>
            </a: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483" name="Google Shape;483;p47"/>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pic>
        <p:nvPicPr>
          <p:cNvPr id="484" name="Google Shape;484;p47"/>
          <p:cNvPicPr preferRelativeResize="0"/>
          <p:nvPr/>
        </p:nvPicPr>
        <p:blipFill>
          <a:blip r:embed="rId3">
            <a:alphaModFix/>
          </a:blip>
          <a:stretch>
            <a:fillRect/>
          </a:stretch>
        </p:blipFill>
        <p:spPr>
          <a:xfrm>
            <a:off x="5529775" y="2717150"/>
            <a:ext cx="3417476" cy="1922900"/>
          </a:xfrm>
          <a:prstGeom prst="rect">
            <a:avLst/>
          </a:prstGeom>
          <a:noFill/>
          <a:ln>
            <a:noFill/>
          </a:ln>
        </p:spPr>
      </p:pic>
      <p:sp>
        <p:nvSpPr>
          <p:cNvPr id="485" name="Google Shape;485;p47"/>
          <p:cNvSpPr txBox="1"/>
          <p:nvPr/>
        </p:nvSpPr>
        <p:spPr>
          <a:xfrm>
            <a:off x="662700" y="2493325"/>
            <a:ext cx="62247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Avenir"/>
                <a:ea typeface="Avenir"/>
                <a:cs typeface="Avenir"/>
                <a:sym typeface="Avenir"/>
              </a:rPr>
              <a:t>In academic research:</a:t>
            </a:r>
            <a:endParaRPr sz="1200" b="1">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i="1">
                <a:latin typeface="Avenir"/>
                <a:ea typeface="Avenir"/>
                <a:cs typeface="Avenir"/>
                <a:sym typeface="Avenir"/>
              </a:rPr>
              <a:t>Software</a:t>
            </a:r>
            <a:endParaRPr sz="1200" i="1">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i="1">
                <a:latin typeface="Avenir"/>
                <a:ea typeface="Avenir"/>
                <a:cs typeface="Avenir"/>
                <a:sym typeface="Avenir"/>
              </a:rPr>
              <a:t>Databases</a:t>
            </a:r>
            <a:endParaRPr sz="1200" i="1">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a:latin typeface="Avenir"/>
                <a:ea typeface="Avenir"/>
                <a:cs typeface="Avenir"/>
                <a:sym typeface="Avenir"/>
              </a:rPr>
              <a:t>Dissertations</a:t>
            </a:r>
            <a:endParaRPr sz="1200">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a:latin typeface="Avenir"/>
                <a:ea typeface="Avenir"/>
                <a:cs typeface="Avenir"/>
                <a:sym typeface="Avenir"/>
              </a:rPr>
              <a:t>Books</a:t>
            </a:r>
            <a:endParaRPr sz="1200">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a:latin typeface="Avenir"/>
                <a:ea typeface="Avenir"/>
                <a:cs typeface="Avenir"/>
                <a:sym typeface="Avenir"/>
              </a:rPr>
              <a:t>Papers</a:t>
            </a:r>
            <a:endParaRPr sz="1200">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a:latin typeface="Avenir"/>
                <a:ea typeface="Avenir"/>
                <a:cs typeface="Avenir"/>
                <a:sym typeface="Avenir"/>
              </a:rPr>
              <a:t>Presentations</a:t>
            </a:r>
            <a:endParaRPr sz="1200">
              <a:latin typeface="Avenir"/>
              <a:ea typeface="Avenir"/>
              <a:cs typeface="Avenir"/>
              <a:sym typeface="Avenir"/>
            </a:endParaRPr>
          </a:p>
          <a:p>
            <a:pPr marL="457200" lvl="0" indent="-304800" algn="l" rtl="0">
              <a:spcBef>
                <a:spcPts val="0"/>
              </a:spcBef>
              <a:spcAft>
                <a:spcPts val="0"/>
              </a:spcAft>
              <a:buSzPts val="1200"/>
              <a:buFont typeface="Avenir"/>
              <a:buChar char="●"/>
            </a:pPr>
            <a:r>
              <a:rPr lang="en" sz="1200">
                <a:latin typeface="Avenir"/>
                <a:ea typeface="Avenir"/>
                <a:cs typeface="Avenir"/>
                <a:sym typeface="Avenir"/>
              </a:rPr>
              <a:t>Data viz…</a:t>
            </a:r>
            <a:endParaRPr sz="1200">
              <a:latin typeface="Avenir"/>
              <a:ea typeface="Avenir"/>
              <a:cs typeface="Avenir"/>
              <a:sym typeface="Avenir"/>
            </a:endParaRPr>
          </a:p>
          <a:p>
            <a:pPr marL="0" lvl="0" indent="0" algn="l" rtl="0">
              <a:spcBef>
                <a:spcPts val="0"/>
              </a:spcBef>
              <a:spcAft>
                <a:spcPts val="0"/>
              </a:spcAft>
              <a:buNone/>
            </a:pPr>
            <a:endParaRPr sz="1200">
              <a:latin typeface="Avenir"/>
              <a:ea typeface="Avenir"/>
              <a:cs typeface="Avenir"/>
              <a:sym typeface="Avenir"/>
            </a:endParaRPr>
          </a:p>
          <a:p>
            <a:pPr marL="0" lvl="0" indent="0" algn="l" rtl="0">
              <a:spcBef>
                <a:spcPts val="0"/>
              </a:spcBef>
              <a:spcAft>
                <a:spcPts val="0"/>
              </a:spcAft>
              <a:buNone/>
            </a:pPr>
            <a:r>
              <a:rPr lang="en" sz="1200">
                <a:latin typeface="Avenir"/>
                <a:ea typeface="Avenir"/>
                <a:cs typeface="Avenir"/>
                <a:sym typeface="Avenir"/>
              </a:rPr>
              <a:t>Unless OA, Commercial publishers retain the copyright </a:t>
            </a:r>
            <a:endParaRPr sz="1200">
              <a:latin typeface="Avenir"/>
              <a:ea typeface="Avenir"/>
              <a:cs typeface="Avenir"/>
              <a:sym typeface="Avenir"/>
            </a:endParaRPr>
          </a:p>
          <a:p>
            <a:pPr marL="0" lvl="0" indent="0" algn="l" rtl="0">
              <a:spcBef>
                <a:spcPts val="0"/>
              </a:spcBef>
              <a:spcAft>
                <a:spcPts val="0"/>
              </a:spcAft>
              <a:buNone/>
            </a:pPr>
            <a:r>
              <a:rPr lang="en" sz="1200">
                <a:latin typeface="Avenir"/>
                <a:ea typeface="Avenir"/>
                <a:cs typeface="Avenir"/>
                <a:sym typeface="Avenir"/>
              </a:rPr>
              <a:t>Most OA business models relies on APC charges </a:t>
            </a:r>
            <a:endParaRPr sz="1200">
              <a:latin typeface="Avenir"/>
              <a:ea typeface="Avenir"/>
              <a:cs typeface="Avenir"/>
              <a:sym typeface="Avenir"/>
            </a:endParaRPr>
          </a:p>
          <a:p>
            <a:pPr marL="0" lvl="0" indent="0" algn="l" rtl="0">
              <a:spcBef>
                <a:spcPts val="0"/>
              </a:spcBef>
              <a:spcAft>
                <a:spcPts val="0"/>
              </a:spcAft>
              <a:buNone/>
            </a:pPr>
            <a:r>
              <a:rPr lang="en" sz="1200">
                <a:solidFill>
                  <a:schemeClr val="dk1"/>
                </a:solidFill>
                <a:latin typeface="Avenir"/>
                <a:ea typeface="Avenir"/>
                <a:cs typeface="Avenir"/>
                <a:sym typeface="Avenir"/>
              </a:rPr>
              <a:t>How long? 70 years after author's death</a:t>
            </a:r>
            <a:endParaRPr sz="1200">
              <a:latin typeface="Avenir"/>
              <a:ea typeface="Avenir"/>
              <a:cs typeface="Avenir"/>
              <a:sym typeface="Avenir"/>
            </a:endParaRPr>
          </a:p>
          <a:p>
            <a:pPr marL="0" lvl="0" indent="0" algn="l" rtl="0">
              <a:spcBef>
                <a:spcPts val="0"/>
              </a:spcBef>
              <a:spcAft>
                <a:spcPts val="0"/>
              </a:spcAft>
              <a:buNone/>
            </a:pPr>
            <a:r>
              <a:rPr lang="en" sz="900" u="sng">
                <a:solidFill>
                  <a:schemeClr val="hlink"/>
                </a:solidFill>
                <a:latin typeface="Avenir"/>
                <a:ea typeface="Avenir"/>
                <a:cs typeface="Avenir"/>
                <a:sym typeface="Avenir"/>
                <a:hlinkClick r:id="rId4"/>
              </a:rPr>
              <a:t>https://osc.universityofcalifornia.edu/for-authors/publishing-discounts/</a:t>
            </a:r>
            <a:endParaRPr sz="900">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8"/>
          <p:cNvSpPr txBox="1"/>
          <p:nvPr/>
        </p:nvSpPr>
        <p:spPr>
          <a:xfrm>
            <a:off x="434500" y="4521125"/>
            <a:ext cx="6507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Avenir"/>
                <a:ea typeface="Avenir"/>
                <a:cs typeface="Avenir"/>
                <a:sym typeface="Avenir"/>
              </a:rPr>
              <a:t>Sonny Bono Copyright Term Extension Act, Title I of Pub. L. No. 105-298, 112 Stat. 2827 (amending chapter 3, Title 17, United States Code, to extend the term of copyright protection for most works to life plus 70 years), enacted October 27, 1998.</a:t>
            </a:r>
            <a:endParaRPr sz="800">
              <a:latin typeface="Avenir"/>
              <a:ea typeface="Avenir"/>
              <a:cs typeface="Avenir"/>
              <a:sym typeface="Avenir"/>
            </a:endParaRPr>
          </a:p>
        </p:txBody>
      </p:sp>
      <p:pic>
        <p:nvPicPr>
          <p:cNvPr id="491" name="Google Shape;491;p48"/>
          <p:cNvPicPr preferRelativeResize="0"/>
          <p:nvPr/>
        </p:nvPicPr>
        <p:blipFill>
          <a:blip r:embed="rId3">
            <a:alphaModFix/>
          </a:blip>
          <a:stretch>
            <a:fillRect/>
          </a:stretch>
        </p:blipFill>
        <p:spPr>
          <a:xfrm>
            <a:off x="5382501" y="2408544"/>
            <a:ext cx="1123380" cy="894525"/>
          </a:xfrm>
          <a:prstGeom prst="rect">
            <a:avLst/>
          </a:prstGeom>
          <a:noFill/>
          <a:ln>
            <a:noFill/>
          </a:ln>
        </p:spPr>
      </p:pic>
      <p:sp>
        <p:nvSpPr>
          <p:cNvPr id="492" name="Google Shape;492;p48"/>
          <p:cNvSpPr txBox="1"/>
          <p:nvPr/>
        </p:nvSpPr>
        <p:spPr>
          <a:xfrm>
            <a:off x="75" y="3713275"/>
            <a:ext cx="914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Avenir"/>
                <a:ea typeface="Avenir"/>
                <a:cs typeface="Avenir"/>
                <a:sym typeface="Avenir"/>
              </a:rPr>
              <a:t>!Most Disney characters are trademarked, and trademarks do not have expiration date!</a:t>
            </a:r>
            <a:endParaRPr>
              <a:latin typeface="Avenir"/>
              <a:ea typeface="Avenir"/>
              <a:cs typeface="Avenir"/>
              <a:sym typeface="Avenir"/>
            </a:endParaRPr>
          </a:p>
        </p:txBody>
      </p:sp>
      <p:sp>
        <p:nvSpPr>
          <p:cNvPr id="493" name="Google Shape;493;p48"/>
          <p:cNvSpPr txBox="1"/>
          <p:nvPr/>
        </p:nvSpPr>
        <p:spPr>
          <a:xfrm>
            <a:off x="559475" y="1672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Why that long?</a:t>
            </a:r>
            <a:endParaRPr sz="3200" b="1">
              <a:solidFill>
                <a:srgbClr val="004B83"/>
              </a:solidFill>
              <a:latin typeface="Century Gothic"/>
              <a:ea typeface="Century Gothic"/>
              <a:cs typeface="Century Gothic"/>
              <a:sym typeface="Century Gothic"/>
            </a:endParaRPr>
          </a:p>
        </p:txBody>
      </p:sp>
      <p:pic>
        <p:nvPicPr>
          <p:cNvPr id="494" name="Google Shape;494;p48"/>
          <p:cNvPicPr preferRelativeResize="0"/>
          <p:nvPr/>
        </p:nvPicPr>
        <p:blipFill>
          <a:blip r:embed="rId4">
            <a:alphaModFix/>
          </a:blip>
          <a:stretch>
            <a:fillRect/>
          </a:stretch>
        </p:blipFill>
        <p:spPr>
          <a:xfrm>
            <a:off x="4135225" y="1538498"/>
            <a:ext cx="1202187" cy="2022377"/>
          </a:xfrm>
          <a:prstGeom prst="rect">
            <a:avLst/>
          </a:prstGeom>
          <a:noFill/>
          <a:ln>
            <a:noFill/>
          </a:ln>
        </p:spPr>
      </p:pic>
      <p:pic>
        <p:nvPicPr>
          <p:cNvPr id="495" name="Google Shape;495;p48"/>
          <p:cNvPicPr preferRelativeResize="0"/>
          <p:nvPr/>
        </p:nvPicPr>
        <p:blipFill>
          <a:blip r:embed="rId5">
            <a:alphaModFix/>
          </a:blip>
          <a:stretch>
            <a:fillRect/>
          </a:stretch>
        </p:blipFill>
        <p:spPr>
          <a:xfrm>
            <a:off x="6724828" y="1423000"/>
            <a:ext cx="1161337" cy="2022377"/>
          </a:xfrm>
          <a:prstGeom prst="rect">
            <a:avLst/>
          </a:prstGeom>
          <a:noFill/>
          <a:ln>
            <a:noFill/>
          </a:ln>
        </p:spPr>
      </p:pic>
      <p:sp>
        <p:nvSpPr>
          <p:cNvPr id="496" name="Google Shape;496;p48"/>
          <p:cNvSpPr txBox="1"/>
          <p:nvPr/>
        </p:nvSpPr>
        <p:spPr>
          <a:xfrm>
            <a:off x="7578943" y="1803106"/>
            <a:ext cx="1236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Avenir"/>
                <a:ea typeface="Avenir"/>
                <a:cs typeface="Avenir"/>
                <a:sym typeface="Avenir"/>
              </a:rPr>
              <a:t>Fantasia </a:t>
            </a:r>
            <a:endParaRPr sz="1200">
              <a:latin typeface="Avenir"/>
              <a:ea typeface="Avenir"/>
              <a:cs typeface="Avenir"/>
              <a:sym typeface="Avenir"/>
            </a:endParaRPr>
          </a:p>
          <a:p>
            <a:pPr marL="0" lvl="0" indent="0" algn="l" rtl="0">
              <a:spcBef>
                <a:spcPts val="0"/>
              </a:spcBef>
              <a:spcAft>
                <a:spcPts val="0"/>
              </a:spcAft>
              <a:buNone/>
            </a:pPr>
            <a:r>
              <a:rPr lang="en" sz="1200">
                <a:latin typeface="Avenir"/>
                <a:ea typeface="Avenir"/>
                <a:cs typeface="Avenir"/>
                <a:sym typeface="Avenir"/>
              </a:rPr>
              <a:t>(2036)</a:t>
            </a:r>
            <a:endParaRPr sz="1200">
              <a:latin typeface="Avenir"/>
              <a:ea typeface="Avenir"/>
              <a:cs typeface="Avenir"/>
              <a:sym typeface="Avenir"/>
            </a:endParaRPr>
          </a:p>
        </p:txBody>
      </p:sp>
      <p:sp>
        <p:nvSpPr>
          <p:cNvPr id="497" name="Google Shape;497;p48"/>
          <p:cNvSpPr txBox="1"/>
          <p:nvPr/>
        </p:nvSpPr>
        <p:spPr>
          <a:xfrm>
            <a:off x="890200" y="2174825"/>
            <a:ext cx="2934000" cy="6156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Avenir"/>
                <a:ea typeface="Avenir"/>
                <a:cs typeface="Avenir"/>
                <a:sym typeface="Avenir"/>
              </a:rPr>
              <a:t>Copyright Term Extension Act </a:t>
            </a:r>
            <a:r>
              <a:rPr lang="en" i="1">
                <a:latin typeface="Avenir"/>
                <a:ea typeface="Avenir"/>
                <a:cs typeface="Avenir"/>
                <a:sym typeface="Avenir"/>
              </a:rPr>
              <a:t>aka</a:t>
            </a:r>
            <a:r>
              <a:rPr lang="en">
                <a:latin typeface="Avenir"/>
                <a:ea typeface="Avenir"/>
                <a:cs typeface="Avenir"/>
                <a:sym typeface="Avenir"/>
              </a:rPr>
              <a:t> Mickey Mouse Protection Act</a:t>
            </a:r>
            <a:endParaRPr>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9"/>
          <p:cNvSpPr txBox="1"/>
          <p:nvPr/>
        </p:nvSpPr>
        <p:spPr>
          <a:xfrm>
            <a:off x="559475" y="1672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 </a:t>
            </a:r>
            <a:endParaRPr sz="3200" b="1">
              <a:solidFill>
                <a:srgbClr val="004B83"/>
              </a:solidFill>
              <a:latin typeface="Century Gothic"/>
              <a:ea typeface="Century Gothic"/>
              <a:cs typeface="Century Gothic"/>
              <a:sym typeface="Century Gothic"/>
            </a:endParaRPr>
          </a:p>
        </p:txBody>
      </p:sp>
      <p:pic>
        <p:nvPicPr>
          <p:cNvPr id="503" name="Google Shape;503;p49"/>
          <p:cNvPicPr preferRelativeResize="0"/>
          <p:nvPr/>
        </p:nvPicPr>
        <p:blipFill>
          <a:blip r:embed="rId3">
            <a:alphaModFix/>
          </a:blip>
          <a:stretch>
            <a:fillRect/>
          </a:stretch>
        </p:blipFill>
        <p:spPr>
          <a:xfrm>
            <a:off x="4494400" y="1108224"/>
            <a:ext cx="2200725" cy="3257074"/>
          </a:xfrm>
          <a:prstGeom prst="rect">
            <a:avLst/>
          </a:prstGeom>
          <a:noFill/>
          <a:ln>
            <a:noFill/>
          </a:ln>
        </p:spPr>
      </p:pic>
      <p:sp>
        <p:nvSpPr>
          <p:cNvPr id="504" name="Google Shape;504;p49"/>
          <p:cNvSpPr txBox="1"/>
          <p:nvPr/>
        </p:nvSpPr>
        <p:spPr>
          <a:xfrm>
            <a:off x="559475" y="4590975"/>
            <a:ext cx="5975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Avenir"/>
                <a:ea typeface="Avenir"/>
                <a:cs typeface="Avenir"/>
                <a:sym typeface="Avenir"/>
              </a:rPr>
              <a:t>See: </a:t>
            </a:r>
            <a:r>
              <a:rPr lang="en" sz="900" u="sng">
                <a:solidFill>
                  <a:schemeClr val="hlink"/>
                </a:solidFill>
                <a:latin typeface="Avenir"/>
                <a:ea typeface="Avenir"/>
                <a:cs typeface="Avenir"/>
                <a:sym typeface="Avenir"/>
                <a:hlinkClick r:id="rId4"/>
              </a:rPr>
              <a:t>https://news.temple.edu/news/2022-01-24/winnie-pooh-and-hundreds-other-works-are-now-public-domain</a:t>
            </a:r>
            <a:endParaRPr sz="900">
              <a:latin typeface="Avenir"/>
              <a:ea typeface="Avenir"/>
              <a:cs typeface="Avenir"/>
              <a:sym typeface="Avenir"/>
            </a:endParaRPr>
          </a:p>
        </p:txBody>
      </p:sp>
      <p:sp>
        <p:nvSpPr>
          <p:cNvPr id="505" name="Google Shape;505;p49"/>
          <p:cNvSpPr txBox="1"/>
          <p:nvPr/>
        </p:nvSpPr>
        <p:spPr>
          <a:xfrm>
            <a:off x="622300" y="193200"/>
            <a:ext cx="513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06" name="Google Shape;506;p49"/>
          <p:cNvSpPr txBox="1"/>
          <p:nvPr/>
        </p:nvSpPr>
        <p:spPr>
          <a:xfrm>
            <a:off x="559475" y="1672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2022, a big year for public domain</a:t>
            </a:r>
            <a:endParaRPr sz="3200" b="1">
              <a:solidFill>
                <a:srgbClr val="004B83"/>
              </a:solidFill>
              <a:latin typeface="Century Gothic"/>
              <a:ea typeface="Century Gothic"/>
              <a:cs typeface="Century Gothic"/>
              <a:sym typeface="Century Gothic"/>
            </a:endParaRPr>
          </a:p>
        </p:txBody>
      </p:sp>
      <p:pic>
        <p:nvPicPr>
          <p:cNvPr id="507" name="Google Shape;507;p49"/>
          <p:cNvPicPr preferRelativeResize="0"/>
          <p:nvPr/>
        </p:nvPicPr>
        <p:blipFill>
          <a:blip r:embed="rId5">
            <a:alphaModFix/>
          </a:blip>
          <a:stretch>
            <a:fillRect/>
          </a:stretch>
        </p:blipFill>
        <p:spPr>
          <a:xfrm>
            <a:off x="1523988" y="1071588"/>
            <a:ext cx="2347913" cy="3330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0"/>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13" name="Google Shape;513;p50"/>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Can data be copyrighted?</a:t>
            </a: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14" name="Google Shape;514;p50"/>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515" name="Google Shape;515;p50"/>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516" name="Google Shape;516;p50"/>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17" name="Google Shape;517;p50"/>
          <p:cNvSpPr txBox="1"/>
          <p:nvPr/>
        </p:nvSpPr>
        <p:spPr>
          <a:xfrm>
            <a:off x="681875" y="913475"/>
            <a:ext cx="7662900" cy="800400"/>
          </a:xfrm>
          <a:prstGeom prst="rect">
            <a:avLst/>
          </a:prstGeom>
          <a:noFill/>
          <a:ln>
            <a:noFill/>
          </a:ln>
        </p:spPr>
        <p:txBody>
          <a:bodyPr spcFirstLastPara="1" wrap="square" lIns="91425" tIns="91425" rIns="91425" bIns="91425" anchor="t" anchorCtr="0">
            <a:spAutoFit/>
          </a:bodyPr>
          <a:lstStyle/>
          <a:p>
            <a:pPr marL="0" lvl="0" indent="0" algn="l" rtl="0">
              <a:spcBef>
                <a:spcPts val="1800"/>
              </a:spcBef>
              <a:spcAft>
                <a:spcPts val="0"/>
              </a:spcAft>
              <a:buNone/>
            </a:pPr>
            <a:r>
              <a:rPr lang="en" sz="2000">
                <a:solidFill>
                  <a:schemeClr val="dk1"/>
                </a:solidFill>
                <a:latin typeface="Avenir"/>
                <a:ea typeface="Avenir"/>
                <a:cs typeface="Avenir"/>
                <a:sym typeface="Avenir"/>
              </a:rPr>
              <a:t>Generally speaking, data are considered discoverable "facts," not original works in themselves, and are thus </a:t>
            </a:r>
            <a:r>
              <a:rPr lang="en" sz="2000" b="1" u="sng">
                <a:solidFill>
                  <a:schemeClr val="dk1"/>
                </a:solidFill>
                <a:latin typeface="Avenir"/>
                <a:ea typeface="Avenir"/>
                <a:cs typeface="Avenir"/>
                <a:sym typeface="Avenir"/>
              </a:rPr>
              <a:t>not</a:t>
            </a:r>
            <a:r>
              <a:rPr lang="en" sz="2000">
                <a:solidFill>
                  <a:schemeClr val="dk1"/>
                </a:solidFill>
                <a:latin typeface="Avenir"/>
                <a:ea typeface="Avenir"/>
                <a:cs typeface="Avenir"/>
                <a:sym typeface="Avenir"/>
              </a:rPr>
              <a:t> copyrightable. </a:t>
            </a:r>
            <a:endParaRPr sz="2000">
              <a:solidFill>
                <a:schemeClr val="dk1"/>
              </a:solidFill>
              <a:latin typeface="Avenir"/>
              <a:ea typeface="Avenir"/>
              <a:cs typeface="Avenir"/>
              <a:sym typeface="Avenir"/>
            </a:endParaRPr>
          </a:p>
        </p:txBody>
      </p:sp>
      <p:sp>
        <p:nvSpPr>
          <p:cNvPr id="518" name="Google Shape;518;p50"/>
          <p:cNvSpPr txBox="1"/>
          <p:nvPr/>
        </p:nvSpPr>
        <p:spPr>
          <a:xfrm>
            <a:off x="758075" y="1993425"/>
            <a:ext cx="5190600" cy="22626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i="1">
                <a:solidFill>
                  <a:schemeClr val="dk2"/>
                </a:solidFill>
                <a:latin typeface="Anton"/>
                <a:ea typeface="Anton"/>
                <a:cs typeface="Anton"/>
                <a:sym typeface="Anton"/>
              </a:rPr>
              <a:t>However…</a:t>
            </a:r>
            <a:endParaRPr sz="2000" b="1" i="1">
              <a:solidFill>
                <a:schemeClr val="dk2"/>
              </a:solidFill>
              <a:latin typeface="Anton"/>
              <a:ea typeface="Anton"/>
              <a:cs typeface="Anton"/>
              <a:sym typeface="Anton"/>
            </a:endParaRPr>
          </a:p>
          <a:p>
            <a:pPr marL="0" lvl="0" indent="0" algn="l" rtl="0">
              <a:spcBef>
                <a:spcPts val="1800"/>
              </a:spcBef>
              <a:spcAft>
                <a:spcPts val="0"/>
              </a:spcAft>
              <a:buClr>
                <a:schemeClr val="dk1"/>
              </a:buClr>
              <a:buSzPts val="1100"/>
              <a:buFont typeface="Arial"/>
              <a:buNone/>
            </a:pPr>
            <a:r>
              <a:rPr lang="en" sz="2000">
                <a:solidFill>
                  <a:schemeClr val="dk1"/>
                </a:solidFill>
                <a:latin typeface="Avenir"/>
                <a:ea typeface="Avenir"/>
                <a:cs typeface="Avenir"/>
                <a:sym typeface="Avenir"/>
              </a:rPr>
              <a:t>The methods of compilation, analysis, annotation arrangement, or selection of data, which may be novel, unique, or proprietary, </a:t>
            </a:r>
            <a:r>
              <a:rPr lang="en" sz="2000" u="sng">
                <a:solidFill>
                  <a:schemeClr val="dk1"/>
                </a:solidFill>
                <a:latin typeface="Avenir"/>
                <a:ea typeface="Avenir"/>
                <a:cs typeface="Avenir"/>
                <a:sym typeface="Avenir"/>
              </a:rPr>
              <a:t>can</a:t>
            </a:r>
            <a:r>
              <a:rPr lang="en" sz="2000">
                <a:solidFill>
                  <a:schemeClr val="dk1"/>
                </a:solidFill>
                <a:latin typeface="Avenir"/>
                <a:ea typeface="Avenir"/>
                <a:cs typeface="Avenir"/>
                <a:sym typeface="Avenir"/>
              </a:rPr>
              <a:t> be protected under copyright.</a:t>
            </a:r>
            <a:endParaRPr sz="2000">
              <a:latin typeface="Avenir"/>
              <a:ea typeface="Avenir"/>
              <a:cs typeface="Avenir"/>
              <a:sym typeface="Avenir"/>
            </a:endParaRPr>
          </a:p>
        </p:txBody>
      </p:sp>
      <p:pic>
        <p:nvPicPr>
          <p:cNvPr id="519" name="Google Shape;519;p50"/>
          <p:cNvPicPr preferRelativeResize="0"/>
          <p:nvPr/>
        </p:nvPicPr>
        <p:blipFill>
          <a:blip r:embed="rId3">
            <a:alphaModFix/>
          </a:blip>
          <a:stretch>
            <a:fillRect/>
          </a:stretch>
        </p:blipFill>
        <p:spPr>
          <a:xfrm>
            <a:off x="6955725" y="1823550"/>
            <a:ext cx="1875974" cy="2814674"/>
          </a:xfrm>
          <a:prstGeom prst="rect">
            <a:avLst/>
          </a:prstGeom>
          <a:noFill/>
          <a:ln>
            <a:noFill/>
          </a:ln>
        </p:spPr>
      </p:pic>
      <p:sp>
        <p:nvSpPr>
          <p:cNvPr id="520" name="Google Shape;520;p50"/>
          <p:cNvSpPr txBox="1"/>
          <p:nvPr/>
        </p:nvSpPr>
        <p:spPr>
          <a:xfrm>
            <a:off x="751575" y="47742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See: </a:t>
            </a:r>
            <a:r>
              <a:rPr lang="en" sz="1000" u="sng">
                <a:solidFill>
                  <a:schemeClr val="hlink"/>
                </a:solidFill>
                <a:latin typeface="Avenir"/>
                <a:ea typeface="Avenir"/>
                <a:cs typeface="Avenir"/>
                <a:sym typeface="Avenir"/>
                <a:hlinkClick r:id="rId4"/>
              </a:rPr>
              <a:t>https://www.copyright.gov/title17</a:t>
            </a:r>
            <a:endParaRPr sz="10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1"/>
          <p:cNvSpPr txBox="1"/>
          <p:nvPr/>
        </p:nvSpPr>
        <p:spPr>
          <a:xfrm>
            <a:off x="311700" y="214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26" name="Google Shape;526;p51"/>
          <p:cNvSpPr txBox="1"/>
          <p:nvPr/>
        </p:nvSpPr>
        <p:spPr>
          <a:xfrm>
            <a:off x="559475" y="231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200" b="1">
                <a:solidFill>
                  <a:srgbClr val="004B83"/>
                </a:solidFill>
                <a:latin typeface="Century Gothic"/>
                <a:ea typeface="Century Gothic"/>
                <a:cs typeface="Century Gothic"/>
                <a:sym typeface="Century Gothic"/>
              </a:rPr>
              <a:t>Guess who won this case?</a:t>
            </a: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3200" b="1">
              <a:solidFill>
                <a:srgbClr val="004B83"/>
              </a:solidFill>
              <a:latin typeface="Century Gothic"/>
              <a:ea typeface="Century Gothic"/>
              <a:cs typeface="Century Gothic"/>
              <a:sym typeface="Century Gothic"/>
            </a:endParaRPr>
          </a:p>
        </p:txBody>
      </p:sp>
      <p:sp>
        <p:nvSpPr>
          <p:cNvPr id="527" name="Google Shape;527;p51"/>
          <p:cNvSpPr txBox="1"/>
          <p:nvPr/>
        </p:nvSpPr>
        <p:spPr>
          <a:xfrm>
            <a:off x="559475" y="916100"/>
            <a:ext cx="82365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a:p>
            <a:pPr marL="0" lvl="0" indent="0" algn="l" rtl="0">
              <a:spcBef>
                <a:spcPts val="0"/>
              </a:spcBef>
              <a:spcAft>
                <a:spcPts val="0"/>
              </a:spcAft>
              <a:buNone/>
            </a:pPr>
            <a:endParaRPr sz="2000">
              <a:solidFill>
                <a:srgbClr val="24292F"/>
              </a:solidFill>
              <a:highlight>
                <a:srgbClr val="FFFFFF"/>
              </a:highlight>
              <a:latin typeface="Roboto"/>
              <a:ea typeface="Roboto"/>
              <a:cs typeface="Roboto"/>
              <a:sym typeface="Roboto"/>
            </a:endParaRPr>
          </a:p>
        </p:txBody>
      </p:sp>
      <p:sp>
        <p:nvSpPr>
          <p:cNvPr id="528" name="Google Shape;528;p51"/>
          <p:cNvSpPr txBox="1"/>
          <p:nvPr/>
        </p:nvSpPr>
        <p:spPr>
          <a:xfrm>
            <a:off x="3868400" y="3640075"/>
            <a:ext cx="41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highlight>
                <a:srgbClr val="D1D5DB"/>
              </a:highlight>
              <a:latin typeface="Avenir"/>
              <a:ea typeface="Avenir"/>
              <a:cs typeface="Avenir"/>
              <a:sym typeface="Avenir"/>
            </a:endParaRPr>
          </a:p>
        </p:txBody>
      </p:sp>
      <p:sp>
        <p:nvSpPr>
          <p:cNvPr id="529" name="Google Shape;529;p51"/>
          <p:cNvSpPr txBox="1"/>
          <p:nvPr/>
        </p:nvSpPr>
        <p:spPr>
          <a:xfrm>
            <a:off x="940650" y="1423350"/>
            <a:ext cx="32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30" name="Google Shape;530;p51"/>
          <p:cNvSpPr txBox="1"/>
          <p:nvPr/>
        </p:nvSpPr>
        <p:spPr>
          <a:xfrm>
            <a:off x="610650" y="916100"/>
            <a:ext cx="8236500" cy="1110600"/>
          </a:xfrm>
          <a:prstGeom prst="rect">
            <a:avLst/>
          </a:prstGeom>
          <a:noFill/>
          <a:ln>
            <a:noFill/>
          </a:ln>
        </p:spPr>
        <p:txBody>
          <a:bodyPr spcFirstLastPara="1" wrap="square" lIns="91425" tIns="91425" rIns="91425" bIns="91425" anchor="t" anchorCtr="0">
            <a:spAutoFit/>
          </a:bodyPr>
          <a:lstStyle/>
          <a:p>
            <a:pPr marL="0" lvl="0" indent="0" algn="just" rtl="0">
              <a:lnSpc>
                <a:spcPct val="138000"/>
              </a:lnSpc>
              <a:spcBef>
                <a:spcPts val="0"/>
              </a:spcBef>
              <a:spcAft>
                <a:spcPts val="0"/>
              </a:spcAft>
              <a:buNone/>
            </a:pPr>
            <a:r>
              <a:rPr lang="en" sz="1600" b="1">
                <a:solidFill>
                  <a:schemeClr val="dk1"/>
                </a:solidFill>
                <a:highlight>
                  <a:srgbClr val="FFFFFF"/>
                </a:highlight>
                <a:latin typeface="Avenir"/>
                <a:ea typeface="Avenir"/>
                <a:cs typeface="Avenir"/>
                <a:sym typeface="Avenir"/>
              </a:rPr>
              <a:t>A Landmark decision (1991) </a:t>
            </a:r>
            <a:endParaRPr sz="1600" b="1">
              <a:solidFill>
                <a:schemeClr val="dk1"/>
              </a:solidFill>
              <a:highlight>
                <a:srgbClr val="FFFFFF"/>
              </a:highlight>
              <a:latin typeface="Avenir"/>
              <a:ea typeface="Avenir"/>
              <a:cs typeface="Avenir"/>
              <a:sym typeface="Avenir"/>
            </a:endParaRPr>
          </a:p>
          <a:p>
            <a:pPr marL="0" lvl="0" indent="0" algn="just" rtl="0">
              <a:lnSpc>
                <a:spcPct val="138000"/>
              </a:lnSpc>
              <a:spcBef>
                <a:spcPts val="0"/>
              </a:spcBef>
              <a:spcAft>
                <a:spcPts val="0"/>
              </a:spcAft>
              <a:buNone/>
            </a:pPr>
            <a:r>
              <a:rPr lang="en" sz="1600">
                <a:solidFill>
                  <a:schemeClr val="dk1"/>
                </a:solidFill>
                <a:highlight>
                  <a:srgbClr val="FFFFFF"/>
                </a:highlight>
                <a:latin typeface="Avenir"/>
                <a:ea typeface="Avenir"/>
                <a:cs typeface="Avenir"/>
                <a:sym typeface="Avenir"/>
              </a:rPr>
              <a:t>Defendant’s copied plaintiff’s telephone directory (monopoly market) without consent after licensing was denied</a:t>
            </a:r>
            <a:endParaRPr sz="1600">
              <a:solidFill>
                <a:schemeClr val="dk1"/>
              </a:solidFill>
              <a:highlight>
                <a:srgbClr val="FFFFFF"/>
              </a:highlight>
              <a:latin typeface="Avenir"/>
              <a:ea typeface="Avenir"/>
              <a:cs typeface="Avenir"/>
              <a:sym typeface="Avenir"/>
            </a:endParaRPr>
          </a:p>
        </p:txBody>
      </p:sp>
      <p:pic>
        <p:nvPicPr>
          <p:cNvPr id="531" name="Google Shape;531;p51"/>
          <p:cNvPicPr preferRelativeResize="0"/>
          <p:nvPr/>
        </p:nvPicPr>
        <p:blipFill>
          <a:blip r:embed="rId3">
            <a:alphaModFix/>
          </a:blip>
          <a:stretch>
            <a:fillRect/>
          </a:stretch>
        </p:blipFill>
        <p:spPr>
          <a:xfrm>
            <a:off x="2332600" y="1975950"/>
            <a:ext cx="3902700" cy="2927025"/>
          </a:xfrm>
          <a:prstGeom prst="rect">
            <a:avLst/>
          </a:prstGeom>
          <a:noFill/>
          <a:ln>
            <a:noFill/>
          </a:ln>
        </p:spPr>
      </p:pic>
      <p:sp>
        <p:nvSpPr>
          <p:cNvPr id="532" name="Google Shape;532;p51"/>
          <p:cNvSpPr txBox="1"/>
          <p:nvPr/>
        </p:nvSpPr>
        <p:spPr>
          <a:xfrm>
            <a:off x="960600" y="2571750"/>
            <a:ext cx="2462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highlight>
                  <a:srgbClr val="FFFFFF"/>
                </a:highlight>
                <a:latin typeface="Avenir"/>
                <a:ea typeface="Avenir"/>
                <a:cs typeface="Avenir"/>
                <a:sym typeface="Avenir"/>
              </a:rPr>
              <a:t>Rural Telephone </a:t>
            </a:r>
            <a:endParaRPr sz="1500" b="1">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r>
              <a:rPr lang="en" sz="1500" b="1">
                <a:solidFill>
                  <a:schemeClr val="dk1"/>
                </a:solidFill>
                <a:highlight>
                  <a:srgbClr val="FFFFFF"/>
                </a:highlight>
                <a:latin typeface="Avenir"/>
                <a:ea typeface="Avenir"/>
                <a:cs typeface="Avenir"/>
                <a:sym typeface="Avenir"/>
              </a:rPr>
              <a:t>Service Co.</a:t>
            </a:r>
            <a:endParaRPr sz="1500" b="1">
              <a:solidFill>
                <a:schemeClr val="dk1"/>
              </a:solidFill>
              <a:highlight>
                <a:srgbClr val="FFFFFF"/>
              </a:highlight>
              <a:latin typeface="Avenir"/>
              <a:ea typeface="Avenir"/>
              <a:cs typeface="Avenir"/>
              <a:sym typeface="Avenir"/>
            </a:endParaRPr>
          </a:p>
        </p:txBody>
      </p:sp>
      <p:pic>
        <p:nvPicPr>
          <p:cNvPr id="533" name="Google Shape;533;p51"/>
          <p:cNvPicPr preferRelativeResize="0"/>
          <p:nvPr/>
        </p:nvPicPr>
        <p:blipFill>
          <a:blip r:embed="rId4">
            <a:alphaModFix/>
          </a:blip>
          <a:stretch>
            <a:fillRect/>
          </a:stretch>
        </p:blipFill>
        <p:spPr>
          <a:xfrm>
            <a:off x="7644525" y="2449725"/>
            <a:ext cx="726125" cy="667175"/>
          </a:xfrm>
          <a:prstGeom prst="rect">
            <a:avLst/>
          </a:prstGeom>
          <a:noFill/>
          <a:ln>
            <a:noFill/>
          </a:ln>
        </p:spPr>
      </p:pic>
      <p:sp>
        <p:nvSpPr>
          <p:cNvPr id="534" name="Google Shape;534;p51"/>
          <p:cNvSpPr txBox="1"/>
          <p:nvPr/>
        </p:nvSpPr>
        <p:spPr>
          <a:xfrm>
            <a:off x="5736950" y="2620550"/>
            <a:ext cx="2085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highlight>
                  <a:srgbClr val="FFFFFF"/>
                </a:highlight>
                <a:latin typeface="Avenir"/>
                <a:ea typeface="Avenir"/>
                <a:cs typeface="Avenir"/>
                <a:sym typeface="Avenir"/>
              </a:rPr>
              <a:t>Feist Publications</a:t>
            </a:r>
            <a:endParaRPr sz="1500" b="1">
              <a:latin typeface="Avenir"/>
              <a:ea typeface="Avenir"/>
              <a:cs typeface="Avenir"/>
              <a:sym typeface="Avenir"/>
            </a:endParaRPr>
          </a:p>
        </p:txBody>
      </p:sp>
      <p:sp>
        <p:nvSpPr>
          <p:cNvPr id="535" name="Google Shape;535;p51"/>
          <p:cNvSpPr txBox="1"/>
          <p:nvPr/>
        </p:nvSpPr>
        <p:spPr>
          <a:xfrm>
            <a:off x="6288625" y="3254675"/>
            <a:ext cx="2462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50" b="1">
                <a:solidFill>
                  <a:schemeClr val="dk1"/>
                </a:solidFill>
                <a:highlight>
                  <a:srgbClr val="FFFFFF"/>
                </a:highlight>
                <a:latin typeface="Avenir"/>
                <a:ea typeface="Avenir"/>
                <a:cs typeface="Avenir"/>
                <a:sym typeface="Avenir"/>
              </a:rPr>
              <a:t>Organizing data alphabetically does not constitute enough creativity and originality. </a:t>
            </a:r>
            <a:endParaRPr b="1">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 Santa Barbara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1902</Words>
  <Application>Microsoft Macintosh PowerPoint</Application>
  <PresentationFormat>On-screen Show (16:9)</PresentationFormat>
  <Paragraphs>215</Paragraphs>
  <Slides>29</Slides>
  <Notes>29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29</vt:i4>
      </vt:variant>
    </vt:vector>
  </HeadingPairs>
  <TitlesOfParts>
    <vt:vector size="45" baseType="lpstr">
      <vt:lpstr>Nunito Sans</vt:lpstr>
      <vt:lpstr>Avenir</vt:lpstr>
      <vt:lpstr>Calibri</vt:lpstr>
      <vt:lpstr>Livvic Light</vt:lpstr>
      <vt:lpstr>Fira Sans Extra Condensed Medium</vt:lpstr>
      <vt:lpstr>Nunito Light</vt:lpstr>
      <vt:lpstr>Roboto</vt:lpstr>
      <vt:lpstr>Advent Pro SemiBold</vt:lpstr>
      <vt:lpstr>Arial</vt:lpstr>
      <vt:lpstr>Century Gothic</vt:lpstr>
      <vt:lpstr>Lobster</vt:lpstr>
      <vt:lpstr>Anton</vt:lpstr>
      <vt:lpstr>Pacifico</vt:lpstr>
      <vt:lpstr>Fira Sans Condensed Medium</vt:lpstr>
      <vt:lpstr>Simple Light</vt:lpstr>
      <vt:lpstr>UC Santa Barbara Theme</vt:lpstr>
      <vt:lpstr>Data Licensing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guess what is the recommended CC license for research data?</vt:lpstr>
      <vt:lpstr>PowerPoint Presentation</vt:lpstr>
      <vt:lpstr>PowerPoint Presentation</vt:lpstr>
      <vt:lpstr>PowerPoint Presentation</vt:lpstr>
      <vt:lpstr>PowerPoint Presentation</vt:lpstr>
      <vt:lpstr>PowerPoint Presentation</vt:lpstr>
      <vt:lpstr>Case 2: This big data of mine, I’m gonna let it Shiny!</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Licensing</dc:title>
  <cp:lastModifiedBy>Microsoft Office User</cp:lastModifiedBy>
  <cp:revision>2</cp:revision>
  <dcterms:modified xsi:type="dcterms:W3CDTF">2023-06-04T19:45:19Z</dcterms:modified>
</cp:coreProperties>
</file>