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6" r:id="rId5"/>
    <p:sldMasterId id="214748368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embeddedFontLst>
    <p:embeddedFont>
      <p:font typeface="Advent Pro SemiBold"/>
      <p:regular r:id="rId33"/>
      <p:bold r:id="rId34"/>
      <p:italic r:id="rId35"/>
      <p:boldItalic r:id="rId36"/>
    </p:embeddedFont>
    <p:embeddedFont>
      <p:font typeface="Lobster"/>
      <p:regular r:id="rId37"/>
    </p:embeddedFont>
    <p:embeddedFont>
      <p:font typeface="Montserrat"/>
      <p:regular r:id="rId38"/>
      <p:bold r:id="rId39"/>
      <p:italic r:id="rId40"/>
      <p:boldItalic r:id="rId41"/>
    </p:embeddedFont>
    <p:embeddedFont>
      <p:font typeface="Lato"/>
      <p:regular r:id="rId42"/>
      <p:bold r:id="rId43"/>
      <p:italic r:id="rId44"/>
      <p:boldItalic r:id="rId45"/>
    </p:embeddedFont>
    <p:embeddedFont>
      <p:font typeface="Fira Sans Extra Condensed Medium"/>
      <p:regular r:id="rId46"/>
      <p:bold r:id="rId47"/>
      <p:italic r:id="rId48"/>
      <p:boldItalic r:id="rId49"/>
    </p:embeddedFont>
    <p:embeddedFont>
      <p:font typeface="Fira Sans Condensed Medium"/>
      <p:regular r:id="rId50"/>
      <p:bold r:id="rId51"/>
      <p:italic r:id="rId52"/>
      <p:boldItalic r:id="rId53"/>
    </p:embeddedFont>
    <p:embeddedFont>
      <p:font typeface="Maven Pro"/>
      <p:regular r:id="rId54"/>
      <p:bold r:id="rId55"/>
    </p:embeddedFont>
    <p:embeddedFont>
      <p:font typeface="Pacifico"/>
      <p:regular r:id="rId56"/>
    </p:embeddedFont>
    <p:embeddedFont>
      <p:font typeface="Century Gothic"/>
      <p:regular r:id="rId57"/>
      <p:bold r:id="rId58"/>
      <p:italic r:id="rId59"/>
      <p:boldItalic r:id="rId60"/>
    </p:embeddedFont>
    <p:embeddedFont>
      <p:font typeface="Nunito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468E3C-94AF-4F64-89A0-E1C1B5BD35FE}">
  <a:tblStyle styleId="{B3468E3C-94AF-4F64-89A0-E1C1B5BD35F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Lato-regular.fntdata"/><Relationship Id="rId41" Type="http://schemas.openxmlformats.org/officeDocument/2006/relationships/font" Target="fonts/Montserrat-boldItalic.fntdata"/><Relationship Id="rId44" Type="http://schemas.openxmlformats.org/officeDocument/2006/relationships/font" Target="fonts/Lato-italic.fntdata"/><Relationship Id="rId43" Type="http://schemas.openxmlformats.org/officeDocument/2006/relationships/font" Target="fonts/Lato-bold.fntdata"/><Relationship Id="rId46" Type="http://schemas.openxmlformats.org/officeDocument/2006/relationships/font" Target="fonts/FiraSansExtraCondensedMedium-regular.fntdata"/><Relationship Id="rId45"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FiraSansExtraCondensedMedium-italic.fntdata"/><Relationship Id="rId47" Type="http://schemas.openxmlformats.org/officeDocument/2006/relationships/font" Target="fonts/FiraSansExtraCondensedMedium-bold.fntdata"/><Relationship Id="rId49" Type="http://schemas.openxmlformats.org/officeDocument/2006/relationships/font" Target="fonts/FiraSansExtraCondensedMedium-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AdventProSemiBold-regular.fntdata"/><Relationship Id="rId32" Type="http://schemas.openxmlformats.org/officeDocument/2006/relationships/slide" Target="slides/slide25.xml"/><Relationship Id="rId35" Type="http://schemas.openxmlformats.org/officeDocument/2006/relationships/font" Target="fonts/AdventProSemiBold-italic.fntdata"/><Relationship Id="rId34" Type="http://schemas.openxmlformats.org/officeDocument/2006/relationships/font" Target="fonts/AdventProSemiBold-bold.fntdata"/><Relationship Id="rId37" Type="http://schemas.openxmlformats.org/officeDocument/2006/relationships/font" Target="fonts/Lobster-regular.fntdata"/><Relationship Id="rId36" Type="http://schemas.openxmlformats.org/officeDocument/2006/relationships/font" Target="fonts/AdventProSemiBold-boldItalic.fntdata"/><Relationship Id="rId39" Type="http://schemas.openxmlformats.org/officeDocument/2006/relationships/font" Target="fonts/Montserrat-bold.fntdata"/><Relationship Id="rId38" Type="http://schemas.openxmlformats.org/officeDocument/2006/relationships/font" Target="fonts/Montserrat-regular.fntdata"/><Relationship Id="rId62" Type="http://schemas.openxmlformats.org/officeDocument/2006/relationships/font" Target="fonts/NunitoSans-bold.fntdata"/><Relationship Id="rId61" Type="http://schemas.openxmlformats.org/officeDocument/2006/relationships/font" Target="fonts/NunitoSans-regular.fntdata"/><Relationship Id="rId20" Type="http://schemas.openxmlformats.org/officeDocument/2006/relationships/slide" Target="slides/slide13.xml"/><Relationship Id="rId64" Type="http://schemas.openxmlformats.org/officeDocument/2006/relationships/font" Target="fonts/NunitoSans-boldItalic.fntdata"/><Relationship Id="rId63" Type="http://schemas.openxmlformats.org/officeDocument/2006/relationships/font" Target="fonts/NunitoSans-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CenturyGothic-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FiraSansCondensedMedium-bold.fntdata"/><Relationship Id="rId50" Type="http://schemas.openxmlformats.org/officeDocument/2006/relationships/font" Target="fonts/FiraSansCondensedMedium-regular.fntdata"/><Relationship Id="rId53" Type="http://schemas.openxmlformats.org/officeDocument/2006/relationships/font" Target="fonts/FiraSansCondensedMedium-boldItalic.fntdata"/><Relationship Id="rId52" Type="http://schemas.openxmlformats.org/officeDocument/2006/relationships/font" Target="fonts/FiraSansCondensedMedium-italic.fntdata"/><Relationship Id="rId11" Type="http://schemas.openxmlformats.org/officeDocument/2006/relationships/slide" Target="slides/slide4.xml"/><Relationship Id="rId55" Type="http://schemas.openxmlformats.org/officeDocument/2006/relationships/font" Target="fonts/MavenPro-bold.fntdata"/><Relationship Id="rId10" Type="http://schemas.openxmlformats.org/officeDocument/2006/relationships/slide" Target="slides/slide3.xml"/><Relationship Id="rId54" Type="http://schemas.openxmlformats.org/officeDocument/2006/relationships/font" Target="fonts/MavenPro-regular.fntdata"/><Relationship Id="rId13" Type="http://schemas.openxmlformats.org/officeDocument/2006/relationships/slide" Target="slides/slide6.xml"/><Relationship Id="rId57" Type="http://schemas.openxmlformats.org/officeDocument/2006/relationships/font" Target="fonts/CenturyGothic-regular.fntdata"/><Relationship Id="rId12" Type="http://schemas.openxmlformats.org/officeDocument/2006/relationships/slide" Target="slides/slide5.xml"/><Relationship Id="rId56" Type="http://schemas.openxmlformats.org/officeDocument/2006/relationships/font" Target="fonts/Pacifico-regular.fntdata"/><Relationship Id="rId15" Type="http://schemas.openxmlformats.org/officeDocument/2006/relationships/slide" Target="slides/slide8.xml"/><Relationship Id="rId59" Type="http://schemas.openxmlformats.org/officeDocument/2006/relationships/font" Target="fonts/CenturyGothic-italic.fntdata"/><Relationship Id="rId14" Type="http://schemas.openxmlformats.org/officeDocument/2006/relationships/slide" Target="slides/slide7.xml"/><Relationship Id="rId58" Type="http://schemas.openxmlformats.org/officeDocument/2006/relationships/font" Target="fonts/CenturyGothic-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071f39964c_0_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071f39964c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47c6b45df2_0_2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47c6b45df2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47c6b45df2_0_2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47c6b45df2_0_2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47c6b45df2_0_2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47c6b45df2_0_2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47c6b45df2_0_2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47c6b45df2_0_2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47c6b45df2_0_2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47c6b45df2_0_2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47c6b45df2_0_2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47c6b45df2_0_2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47c6b45df2_0_1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47c6b45df2_0_1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47c6b45df2_0_2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47c6b45df2_0_2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47c6b45df2_0_2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47c6b45df2_0_2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47c6b45df2_0_2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47c6b45df2_0_2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47c6b45df2_0_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47c6b45df2_0_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47c6b45df2_0_2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47c6b45df2_0_2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47c6b45df2_0_2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47c6b45df2_0_2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47c6b45df2_0_27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47c6b45df2_0_27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47c6b45df2_0_2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47c6b45df2_0_2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47c6b45df2_0_2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47c6b45df2_0_2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1f17f844ca9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1f17f844ca9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47c6b45df2_0_2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47c6b45df2_0_2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47c6b45df2_0_2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47c6b45df2_0_2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47c6b45df2_0_2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47c6b45df2_0_2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47c6b45df2_0_2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247c6b45df2_0_2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47c6b45df2_0_2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47c6b45df2_0_2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47c6b45df2_0_2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47c6b45df2_0_2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47c6b45df2_0_2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47c6b45df2_0_2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dk2"/>
        </a:solidFill>
      </p:bgPr>
    </p:bg>
    <p:spTree>
      <p:nvGrpSpPr>
        <p:cNvPr id="53" name="Shape 53"/>
        <p:cNvGrpSpPr/>
        <p:nvPr/>
      </p:nvGrpSpPr>
      <p:grpSpPr>
        <a:xfrm>
          <a:off x="0" y="0"/>
          <a:ext cx="0" cy="0"/>
          <a:chOff x="0" y="0"/>
          <a:chExt cx="0" cy="0"/>
        </a:xfrm>
      </p:grpSpPr>
      <p:sp>
        <p:nvSpPr>
          <p:cNvPr id="54" name="Google Shape;54;p14"/>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55" name="Google Shape;55;p14"/>
          <p:cNvSpPr txBox="1"/>
          <p:nvPr>
            <p:ph type="ctrTitle"/>
          </p:nvPr>
        </p:nvSpPr>
        <p:spPr>
          <a:xfrm>
            <a:off x="317809" y="1154296"/>
            <a:ext cx="8452200" cy="692100"/>
          </a:xfrm>
          <a:prstGeom prst="rect">
            <a:avLst/>
          </a:prstGeom>
          <a:noFill/>
          <a:ln>
            <a:noFill/>
          </a:ln>
        </p:spPr>
        <p:txBody>
          <a:bodyPr anchorCtr="0" anchor="b" bIns="34275" lIns="68575" spcFirstLastPara="1" rIns="68575" wrap="square" tIns="34275">
            <a:sp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6" name="Google Shape;56;p14"/>
          <p:cNvSpPr txBox="1"/>
          <p:nvPr>
            <p:ph idx="1" type="subTitle"/>
          </p:nvPr>
        </p:nvSpPr>
        <p:spPr>
          <a:xfrm>
            <a:off x="394000" y="1887525"/>
            <a:ext cx="8452200" cy="393900"/>
          </a:xfrm>
          <a:prstGeom prst="rect">
            <a:avLst/>
          </a:prstGeom>
          <a:noFill/>
          <a:ln>
            <a:noFill/>
          </a:ln>
        </p:spPr>
        <p:txBody>
          <a:bodyPr anchorCtr="0" anchor="t" bIns="0" lIns="0" spcFirstLastPara="1" rIns="0" wrap="square" tIns="0">
            <a:spAutoFit/>
          </a:bodyPr>
          <a:lstStyle>
            <a:lvl1pPr lvl="0" marR="0" rtl="0" algn="l">
              <a:lnSpc>
                <a:spcPct val="90000"/>
              </a:lnSpc>
              <a:spcBef>
                <a:spcPts val="800"/>
              </a:spcBef>
              <a:spcAft>
                <a:spcPts val="0"/>
              </a:spcAft>
              <a:buClr>
                <a:schemeClr val="accent1"/>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lvl="1" marR="0" rtl="0" algn="ctr">
              <a:lnSpc>
                <a:spcPct val="90000"/>
              </a:lnSpc>
              <a:spcBef>
                <a:spcPts val="400"/>
              </a:spcBef>
              <a:spcAft>
                <a:spcPts val="0"/>
              </a:spcAft>
              <a:buClr>
                <a:schemeClr val="accent1"/>
              </a:buClr>
              <a:buSzPts val="1500"/>
              <a:buFont typeface="Arial"/>
              <a:buNone/>
              <a:defRPr b="0" i="0" sz="1500" u="none" cap="none" strike="noStrike">
                <a:solidFill>
                  <a:schemeClr val="dk1"/>
                </a:solidFill>
                <a:latin typeface="Century Gothic"/>
                <a:ea typeface="Century Gothic"/>
                <a:cs typeface="Century Gothic"/>
                <a:sym typeface="Century Gothic"/>
              </a:defRPr>
            </a:lvl2pPr>
            <a:lvl3pPr lvl="2" marR="0" rtl="0" algn="ctr">
              <a:lnSpc>
                <a:spcPct val="90000"/>
              </a:lnSpc>
              <a:spcBef>
                <a:spcPts val="4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3pPr>
            <a:lvl4pPr lvl="3"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lvl="4"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id="57" name="Google Shape;57;p14"/>
          <p:cNvPicPr preferRelativeResize="0"/>
          <p:nvPr/>
        </p:nvPicPr>
        <p:blipFill rotWithShape="1">
          <a:blip r:embed="rId2">
            <a:alphaModFix/>
          </a:blip>
          <a:srcRect b="0" l="0" r="0" t="0"/>
          <a:stretch/>
        </p:blipFill>
        <p:spPr>
          <a:xfrm>
            <a:off x="7050024" y="4841748"/>
            <a:ext cx="1932469" cy="143764"/>
          </a:xfrm>
          <a:prstGeom prst="rect">
            <a:avLst/>
          </a:prstGeom>
          <a:noFill/>
          <a:ln>
            <a:noFill/>
          </a:ln>
        </p:spPr>
      </p:pic>
    </p:spTree>
  </p:cSld>
  <p:clrMapOvr>
    <a:masterClrMapping/>
  </p:clrMapOvr>
  <p:extLst>
    <p:ext uri="{DCECCB84-F9BA-43D5-87BE-67443E8EF086}">
      <p15:sldGuideLst>
        <p15:guide id="1" orient="horz" pos="3132">
          <p15:clr>
            <a:srgbClr val="FBAE40"/>
          </p15:clr>
        </p15:guide>
        <p15:guide id="2"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st" type="obj">
  <p:cSld name="OBJECT">
    <p:spTree>
      <p:nvGrpSpPr>
        <p:cNvPr id="58" name="Shape 58"/>
        <p:cNvGrpSpPr/>
        <p:nvPr/>
      </p:nvGrpSpPr>
      <p:grpSpPr>
        <a:xfrm>
          <a:off x="0" y="0"/>
          <a:ext cx="0" cy="0"/>
          <a:chOff x="0" y="0"/>
          <a:chExt cx="0" cy="0"/>
        </a:xfrm>
      </p:grpSpPr>
      <p:sp>
        <p:nvSpPr>
          <p:cNvPr id="59" name="Google Shape;59;p15"/>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0" name="Google Shape;60;p15"/>
          <p:cNvSpPr txBox="1"/>
          <p:nvPr>
            <p:ph idx="1" type="body"/>
          </p:nvPr>
        </p:nvSpPr>
        <p:spPr>
          <a:xfrm>
            <a:off x="531050" y="1023175"/>
            <a:ext cx="71610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61" name="Google Shape;61;p15"/>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1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ype="twoObj">
  <p:cSld name="TWO_OBJECTS">
    <p:spTree>
      <p:nvGrpSpPr>
        <p:cNvPr id="62" name="Shape 62"/>
        <p:cNvGrpSpPr/>
        <p:nvPr/>
      </p:nvGrpSpPr>
      <p:grpSpPr>
        <a:xfrm>
          <a:off x="0" y="0"/>
          <a:ext cx="0" cy="0"/>
          <a:chOff x="0" y="0"/>
          <a:chExt cx="0" cy="0"/>
        </a:xfrm>
      </p:grpSpPr>
      <p:sp>
        <p:nvSpPr>
          <p:cNvPr id="63" name="Google Shape;63;p16"/>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4" name="Google Shape;64;p16"/>
          <p:cNvSpPr txBox="1"/>
          <p:nvPr/>
        </p:nvSpPr>
        <p:spPr>
          <a:xfrm>
            <a:off x="4472325" y="1162300"/>
            <a:ext cx="3344100" cy="30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idx="1" type="body"/>
          </p:nvPr>
        </p:nvSpPr>
        <p:spPr>
          <a:xfrm>
            <a:off x="531050"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66" name="Google Shape;66;p16"/>
          <p:cNvSpPr txBox="1"/>
          <p:nvPr>
            <p:ph idx="2" type="body"/>
          </p:nvPr>
        </p:nvSpPr>
        <p:spPr>
          <a:xfrm>
            <a:off x="4397775" y="1023175"/>
            <a:ext cx="3493200" cy="32025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67" name="Google Shape;67;p16"/>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horizontal image">
  <p:cSld name="Two Content Blocks + Picture">
    <p:spTree>
      <p:nvGrpSpPr>
        <p:cNvPr id="68" name="Shape 68"/>
        <p:cNvGrpSpPr/>
        <p:nvPr/>
      </p:nvGrpSpPr>
      <p:grpSpPr>
        <a:xfrm>
          <a:off x="0" y="0"/>
          <a:ext cx="0" cy="0"/>
          <a:chOff x="0" y="0"/>
          <a:chExt cx="0" cy="0"/>
        </a:xfrm>
      </p:grpSpPr>
      <p:sp>
        <p:nvSpPr>
          <p:cNvPr id="69" name="Google Shape;69;p17"/>
          <p:cNvSpPr txBox="1"/>
          <p:nvPr/>
        </p:nvSpPr>
        <p:spPr>
          <a:xfrm>
            <a:off x="718800" y="1024875"/>
            <a:ext cx="7750200" cy="101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latin typeface="Avenir"/>
              <a:ea typeface="Avenir"/>
              <a:cs typeface="Avenir"/>
              <a:sym typeface="Avenir"/>
            </a:endParaRPr>
          </a:p>
        </p:txBody>
      </p:sp>
      <p:sp>
        <p:nvSpPr>
          <p:cNvPr id="70" name="Google Shape;70;p17"/>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1" name="Google Shape;71;p17"/>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72" name="Google Shape;72;p17"/>
          <p:cNvSpPr txBox="1"/>
          <p:nvPr>
            <p:ph idx="2" type="body"/>
          </p:nvPr>
        </p:nvSpPr>
        <p:spPr>
          <a:xfrm>
            <a:off x="531050" y="1395225"/>
            <a:ext cx="81630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73" name="Google Shape;73;p17"/>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Row list + image">
  <p:cSld name="Two Content Blocks + Picture_2">
    <p:spTree>
      <p:nvGrpSpPr>
        <p:cNvPr id="74" name="Shape 74"/>
        <p:cNvGrpSpPr/>
        <p:nvPr/>
      </p:nvGrpSpPr>
      <p:grpSpPr>
        <a:xfrm>
          <a:off x="0" y="0"/>
          <a:ext cx="0" cy="0"/>
          <a:chOff x="0" y="0"/>
          <a:chExt cx="0" cy="0"/>
        </a:xfrm>
      </p:grpSpPr>
      <p:sp>
        <p:nvSpPr>
          <p:cNvPr id="75" name="Google Shape;75;p18"/>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6" name="Google Shape;76;p18"/>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77" name="Google Shape;77;p18"/>
          <p:cNvSpPr txBox="1"/>
          <p:nvPr>
            <p:ph idx="2" type="body"/>
          </p:nvPr>
        </p:nvSpPr>
        <p:spPr>
          <a:xfrm>
            <a:off x="531050" y="1395225"/>
            <a:ext cx="4722300" cy="30300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78" name="Google Shape;78;p18"/>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list">
  <p:cSld name="Two Content Blocks + Picture_2_1">
    <p:spTree>
      <p:nvGrpSpPr>
        <p:cNvPr id="79" name="Shape 79"/>
        <p:cNvGrpSpPr/>
        <p:nvPr/>
      </p:nvGrpSpPr>
      <p:grpSpPr>
        <a:xfrm>
          <a:off x="0" y="0"/>
          <a:ext cx="0" cy="0"/>
          <a:chOff x="0" y="0"/>
          <a:chExt cx="0" cy="0"/>
        </a:xfrm>
      </p:grpSpPr>
      <p:sp>
        <p:nvSpPr>
          <p:cNvPr id="80" name="Google Shape;80;p19"/>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1" name="Google Shape;81;p19"/>
          <p:cNvSpPr txBox="1"/>
          <p:nvPr>
            <p:ph idx="1" type="subTitle"/>
          </p:nvPr>
        </p:nvSpPr>
        <p:spPr>
          <a:xfrm>
            <a:off x="535276"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2" name="Google Shape;82;p19"/>
          <p:cNvSpPr txBox="1"/>
          <p:nvPr>
            <p:ph idx="2" type="body"/>
          </p:nvPr>
        </p:nvSpPr>
        <p:spPr>
          <a:xfrm>
            <a:off x="531050"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83" name="Google Shape;83;p19"/>
          <p:cNvSpPr txBox="1"/>
          <p:nvPr>
            <p:ph idx="3" type="subTitle"/>
          </p:nvPr>
        </p:nvSpPr>
        <p:spPr>
          <a:xfrm>
            <a:off x="535276"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4" name="Google Shape;84;p19"/>
          <p:cNvSpPr txBox="1"/>
          <p:nvPr>
            <p:ph idx="4" type="body"/>
          </p:nvPr>
        </p:nvSpPr>
        <p:spPr>
          <a:xfrm>
            <a:off x="531050"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85" name="Google Shape;85;p19"/>
          <p:cNvSpPr txBox="1"/>
          <p:nvPr>
            <p:ph idx="5" type="subTitle"/>
          </p:nvPr>
        </p:nvSpPr>
        <p:spPr>
          <a:xfrm>
            <a:off x="4810401" y="9182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6" name="Google Shape;86;p19"/>
          <p:cNvSpPr txBox="1"/>
          <p:nvPr>
            <p:ph idx="6" type="body"/>
          </p:nvPr>
        </p:nvSpPr>
        <p:spPr>
          <a:xfrm>
            <a:off x="4806175" y="13952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87" name="Google Shape;87;p19"/>
          <p:cNvSpPr txBox="1"/>
          <p:nvPr>
            <p:ph idx="7" type="subTitle"/>
          </p:nvPr>
        </p:nvSpPr>
        <p:spPr>
          <a:xfrm>
            <a:off x="4810401" y="2862025"/>
            <a:ext cx="4077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88" name="Google Shape;88;p19"/>
          <p:cNvSpPr txBox="1"/>
          <p:nvPr>
            <p:ph idx="8" type="body"/>
          </p:nvPr>
        </p:nvSpPr>
        <p:spPr>
          <a:xfrm>
            <a:off x="4806175" y="3339025"/>
            <a:ext cx="40815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89" name="Google Shape;89;p19"/>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ist">
  <p:cSld name="Two Content Blocks + Picture_2_1_1">
    <p:spTree>
      <p:nvGrpSpPr>
        <p:cNvPr id="90" name="Shape 90"/>
        <p:cNvGrpSpPr/>
        <p:nvPr/>
      </p:nvGrpSpPr>
      <p:grpSpPr>
        <a:xfrm>
          <a:off x="0" y="0"/>
          <a:ext cx="0" cy="0"/>
          <a:chOff x="0" y="0"/>
          <a:chExt cx="0" cy="0"/>
        </a:xfrm>
      </p:grpSpPr>
      <p:sp>
        <p:nvSpPr>
          <p:cNvPr id="91" name="Google Shape;91;p20"/>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92" name="Google Shape;92;p20"/>
          <p:cNvSpPr txBox="1"/>
          <p:nvPr/>
        </p:nvSpPr>
        <p:spPr>
          <a:xfrm>
            <a:off x="1149250" y="3624025"/>
            <a:ext cx="2389800" cy="27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0"/>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94" name="Google Shape;94;p20"/>
          <p:cNvSpPr txBox="1"/>
          <p:nvPr>
            <p:ph idx="2" type="body"/>
          </p:nvPr>
        </p:nvSpPr>
        <p:spPr>
          <a:xfrm>
            <a:off x="531050" y="13952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sp>
        <p:nvSpPr>
          <p:cNvPr id="95" name="Google Shape;95;p20"/>
          <p:cNvSpPr txBox="1"/>
          <p:nvPr>
            <p:ph idx="3" type="subTitle"/>
          </p:nvPr>
        </p:nvSpPr>
        <p:spPr>
          <a:xfrm>
            <a:off x="534700" y="2862025"/>
            <a:ext cx="4722300" cy="4770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b="1" sz="2100">
                <a:solidFill>
                  <a:srgbClr val="04859B"/>
                </a:solidFill>
                <a:latin typeface="Century Gothic"/>
                <a:ea typeface="Century Gothic"/>
                <a:cs typeface="Century Gothic"/>
                <a:sym typeface="Century Gothic"/>
              </a:defRPr>
            </a:lvl1pPr>
            <a:lvl2pPr lvl="1" rtl="0">
              <a:spcBef>
                <a:spcPts val="0"/>
              </a:spcBef>
              <a:spcAft>
                <a:spcPts val="0"/>
              </a:spcAft>
              <a:buNone/>
              <a:defRPr sz="2400">
                <a:solidFill>
                  <a:srgbClr val="04859B"/>
                </a:solidFill>
              </a:defRPr>
            </a:lvl2pPr>
            <a:lvl3pPr lvl="2" rtl="0">
              <a:spcBef>
                <a:spcPts val="0"/>
              </a:spcBef>
              <a:spcAft>
                <a:spcPts val="0"/>
              </a:spcAft>
              <a:buNone/>
              <a:defRPr sz="2400">
                <a:solidFill>
                  <a:srgbClr val="04859B"/>
                </a:solidFill>
              </a:defRPr>
            </a:lvl3pPr>
            <a:lvl4pPr lvl="3" rtl="0">
              <a:spcBef>
                <a:spcPts val="0"/>
              </a:spcBef>
              <a:spcAft>
                <a:spcPts val="0"/>
              </a:spcAft>
              <a:buNone/>
              <a:defRPr sz="2400">
                <a:solidFill>
                  <a:srgbClr val="04859B"/>
                </a:solidFill>
              </a:defRPr>
            </a:lvl4pPr>
            <a:lvl5pPr lvl="4" rtl="0">
              <a:spcBef>
                <a:spcPts val="0"/>
              </a:spcBef>
              <a:spcAft>
                <a:spcPts val="0"/>
              </a:spcAft>
              <a:buNone/>
              <a:defRPr sz="2400">
                <a:solidFill>
                  <a:srgbClr val="04859B"/>
                </a:solidFill>
              </a:defRPr>
            </a:lvl5pPr>
            <a:lvl6pPr lvl="5" rtl="0">
              <a:spcBef>
                <a:spcPts val="0"/>
              </a:spcBef>
              <a:spcAft>
                <a:spcPts val="0"/>
              </a:spcAft>
              <a:buNone/>
              <a:defRPr sz="2400">
                <a:solidFill>
                  <a:srgbClr val="04859B"/>
                </a:solidFill>
              </a:defRPr>
            </a:lvl6pPr>
            <a:lvl7pPr lvl="6" rtl="0">
              <a:spcBef>
                <a:spcPts val="0"/>
              </a:spcBef>
              <a:spcAft>
                <a:spcPts val="0"/>
              </a:spcAft>
              <a:buNone/>
              <a:defRPr sz="2400">
                <a:solidFill>
                  <a:srgbClr val="04859B"/>
                </a:solidFill>
              </a:defRPr>
            </a:lvl7pPr>
            <a:lvl8pPr lvl="7" rtl="0">
              <a:spcBef>
                <a:spcPts val="0"/>
              </a:spcBef>
              <a:spcAft>
                <a:spcPts val="0"/>
              </a:spcAft>
              <a:buNone/>
              <a:defRPr sz="2400">
                <a:solidFill>
                  <a:srgbClr val="04859B"/>
                </a:solidFill>
              </a:defRPr>
            </a:lvl8pPr>
            <a:lvl9pPr lvl="8" rtl="0">
              <a:spcBef>
                <a:spcPts val="0"/>
              </a:spcBef>
              <a:spcAft>
                <a:spcPts val="0"/>
              </a:spcAft>
              <a:buNone/>
              <a:defRPr sz="2400">
                <a:solidFill>
                  <a:srgbClr val="04859B"/>
                </a:solidFill>
              </a:defRPr>
            </a:lvl9pPr>
          </a:lstStyle>
          <a:p/>
        </p:txBody>
      </p:sp>
      <p:sp>
        <p:nvSpPr>
          <p:cNvPr id="96" name="Google Shape;96;p20"/>
          <p:cNvSpPr txBox="1"/>
          <p:nvPr>
            <p:ph idx="4" type="body"/>
          </p:nvPr>
        </p:nvSpPr>
        <p:spPr>
          <a:xfrm>
            <a:off x="531050" y="3339025"/>
            <a:ext cx="4722300" cy="1173600"/>
          </a:xfrm>
          <a:prstGeom prst="rect">
            <a:avLst/>
          </a:prstGeom>
          <a:noFill/>
          <a:ln>
            <a:noFill/>
          </a:ln>
        </p:spPr>
        <p:txBody>
          <a:bodyPr anchorCtr="0" anchor="t" bIns="91425" lIns="91425" spcFirstLastPara="1" rIns="91425" wrap="square" tIns="91425">
            <a:noAutofit/>
          </a:bodyPr>
          <a:lstStyle>
            <a:lvl1pPr indent="-361950" lvl="0" marL="457200" rtl="0">
              <a:lnSpc>
                <a:spcPct val="100000"/>
              </a:lnSpc>
              <a:spcBef>
                <a:spcPts val="0"/>
              </a:spcBef>
              <a:spcAft>
                <a:spcPts val="0"/>
              </a:spcAft>
              <a:buClr>
                <a:srgbClr val="04859B"/>
              </a:buClr>
              <a:buSzPts val="2100"/>
              <a:buFont typeface="Century Gothic"/>
              <a:buChar char="●"/>
              <a:defRPr sz="2100">
                <a:latin typeface="Century Gothic"/>
                <a:ea typeface="Century Gothic"/>
                <a:cs typeface="Century Gothic"/>
                <a:sym typeface="Century Gothic"/>
              </a:defRPr>
            </a:lvl1pPr>
            <a:lvl2pPr indent="-342900" lvl="1" marL="914400" rtl="0">
              <a:lnSpc>
                <a:spcPct val="100000"/>
              </a:lnSpc>
              <a:spcBef>
                <a:spcPts val="0"/>
              </a:spcBef>
              <a:spcAft>
                <a:spcPts val="0"/>
              </a:spcAft>
              <a:buClr>
                <a:srgbClr val="04859B"/>
              </a:buClr>
              <a:buSzPts val="1800"/>
              <a:buFont typeface="Century Gothic"/>
              <a:buChar char="●"/>
              <a:defRPr sz="1800">
                <a:latin typeface="Century Gothic"/>
                <a:ea typeface="Century Gothic"/>
                <a:cs typeface="Century Gothic"/>
                <a:sym typeface="Century Gothic"/>
              </a:defRPr>
            </a:lvl2pPr>
            <a:lvl3pPr indent="-330200" lvl="2" marL="1371600" rtl="0">
              <a:lnSpc>
                <a:spcPct val="100000"/>
              </a:lnSpc>
              <a:spcBef>
                <a:spcPts val="0"/>
              </a:spcBef>
              <a:spcAft>
                <a:spcPts val="0"/>
              </a:spcAft>
              <a:buClr>
                <a:srgbClr val="04859B"/>
              </a:buClr>
              <a:buSzPts val="1600"/>
              <a:buFont typeface="Century Gothic"/>
              <a:buChar char="●"/>
              <a:defRPr sz="1600">
                <a:latin typeface="Century Gothic"/>
                <a:ea typeface="Century Gothic"/>
                <a:cs typeface="Century Gothic"/>
                <a:sym typeface="Century Gothic"/>
              </a:defRPr>
            </a:lvl3pPr>
            <a:lvl4pPr indent="-317500" lvl="3" marL="1828800" rtl="0">
              <a:lnSpc>
                <a:spcPct val="100000"/>
              </a:lnSpc>
              <a:spcBef>
                <a:spcPts val="0"/>
              </a:spcBef>
              <a:spcAft>
                <a:spcPts val="0"/>
              </a:spcAft>
              <a:buClr>
                <a:srgbClr val="04859B"/>
              </a:buClr>
              <a:buSzPts val="1400"/>
              <a:buFont typeface="Century Gothic"/>
              <a:buChar char="●"/>
              <a:defRPr>
                <a:latin typeface="Century Gothic"/>
                <a:ea typeface="Century Gothic"/>
                <a:cs typeface="Century Gothic"/>
                <a:sym typeface="Century Gothic"/>
              </a:defRPr>
            </a:lvl4pPr>
            <a:lvl5pPr indent="-304800" lvl="4" marL="2286000" rtl="0">
              <a:lnSpc>
                <a:spcPct val="100000"/>
              </a:lnSpc>
              <a:spcBef>
                <a:spcPts val="0"/>
              </a:spcBef>
              <a:spcAft>
                <a:spcPts val="0"/>
              </a:spcAft>
              <a:buClr>
                <a:srgbClr val="04859B"/>
              </a:buClr>
              <a:buSzPts val="1200"/>
              <a:buFont typeface="Century Gothic"/>
              <a:buChar char="●"/>
              <a:defRPr sz="1200">
                <a:latin typeface="Century Gothic"/>
                <a:ea typeface="Century Gothic"/>
                <a:cs typeface="Century Gothic"/>
                <a:sym typeface="Century Gothic"/>
              </a:defRPr>
            </a:lvl5pPr>
            <a:lvl6pPr indent="-292100" lvl="5" marL="2743200" rtl="0">
              <a:lnSpc>
                <a:spcPct val="100000"/>
              </a:lnSpc>
              <a:spcBef>
                <a:spcPts val="0"/>
              </a:spcBef>
              <a:spcAft>
                <a:spcPts val="0"/>
              </a:spcAft>
              <a:buClr>
                <a:srgbClr val="04859B"/>
              </a:buClr>
              <a:buSzPts val="1000"/>
              <a:buFont typeface="Century Gothic"/>
              <a:buChar char="●"/>
              <a:defRPr sz="1000">
                <a:latin typeface="Century Gothic"/>
                <a:ea typeface="Century Gothic"/>
                <a:cs typeface="Century Gothic"/>
                <a:sym typeface="Century Gothic"/>
              </a:defRPr>
            </a:lvl6pPr>
            <a:lvl7pPr indent="-285750" lvl="6" marL="32004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7pPr>
            <a:lvl8pPr indent="-285750" lvl="7" marL="36576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8pPr>
            <a:lvl9pPr indent="-285750" lvl="8" marL="4114800" rtl="0">
              <a:lnSpc>
                <a:spcPct val="100000"/>
              </a:lnSpc>
              <a:spcBef>
                <a:spcPts val="0"/>
              </a:spcBef>
              <a:spcAft>
                <a:spcPts val="0"/>
              </a:spcAft>
              <a:buClr>
                <a:srgbClr val="04859B"/>
              </a:buClr>
              <a:buSzPts val="900"/>
              <a:buFont typeface="Century Gothic"/>
              <a:buChar char="●"/>
              <a:defRPr sz="900">
                <a:latin typeface="Century Gothic"/>
                <a:ea typeface="Century Gothic"/>
                <a:cs typeface="Century Gothic"/>
                <a:sym typeface="Century Gothic"/>
              </a:defRPr>
            </a:lvl9pPr>
          </a:lstStyle>
          <a:p/>
        </p:txBody>
      </p:sp>
      <p:pic>
        <p:nvPicPr>
          <p:cNvPr id="97" name="Google Shape;97;p20"/>
          <p:cNvPicPr preferRelativeResize="0"/>
          <p:nvPr/>
        </p:nvPicPr>
        <p:blipFill>
          <a:blip r:embed="rId2">
            <a:alphaModFix/>
          </a:blip>
          <a:stretch>
            <a:fillRect/>
          </a:stretch>
        </p:blipFill>
        <p:spPr>
          <a:xfrm>
            <a:off x="8289600" y="174551"/>
            <a:ext cx="631175" cy="142452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Navy" type="secHead">
  <p:cSld name="SECTION_HEADER">
    <p:bg>
      <p:bgPr>
        <a:solidFill>
          <a:schemeClr val="dk2"/>
        </a:solidFill>
      </p:bgPr>
    </p:bg>
    <p:spTree>
      <p:nvGrpSpPr>
        <p:cNvPr id="98" name="Shape 98"/>
        <p:cNvGrpSpPr/>
        <p:nvPr/>
      </p:nvGrpSpPr>
      <p:grpSpPr>
        <a:xfrm>
          <a:off x="0" y="0"/>
          <a:ext cx="0" cy="0"/>
          <a:chOff x="0" y="0"/>
          <a:chExt cx="0" cy="0"/>
        </a:xfrm>
      </p:grpSpPr>
      <p:sp>
        <p:nvSpPr>
          <p:cNvPr id="99" name="Google Shape;99;p21"/>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0" name="Google Shape;100;p21"/>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1" name="Google Shape;101;p21"/>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02" name="Google Shape;102;p21"/>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3" name="Google Shape;103;p21"/>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extLst>
    <p:ext uri="{DCECCB84-F9BA-43D5-87BE-67443E8EF086}">
      <p15:sldGuideLst>
        <p15:guide id="1" orient="horz" pos="2484">
          <p15:clr>
            <a:srgbClr val="FBAE40"/>
          </p15:clr>
        </p15:guide>
        <p15:guide id="2"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Moss">
  <p:cSld name="Section Header Moss">
    <p:bg>
      <p:bgPr>
        <a:solidFill>
          <a:schemeClr val="accent2"/>
        </a:solidFill>
      </p:bgPr>
    </p:bg>
    <p:spTree>
      <p:nvGrpSpPr>
        <p:cNvPr id="104" name="Shape 104"/>
        <p:cNvGrpSpPr/>
        <p:nvPr/>
      </p:nvGrpSpPr>
      <p:grpSpPr>
        <a:xfrm>
          <a:off x="0" y="0"/>
          <a:ext cx="0" cy="0"/>
          <a:chOff x="0" y="0"/>
          <a:chExt cx="0" cy="0"/>
        </a:xfrm>
      </p:grpSpPr>
      <p:sp>
        <p:nvSpPr>
          <p:cNvPr id="105" name="Google Shape;105;p22"/>
          <p:cNvSpPr/>
          <p:nvPr/>
        </p:nvSpPr>
        <p:spPr>
          <a:xfrm>
            <a:off x="0" y="4218710"/>
            <a:ext cx="9144000" cy="9249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06" name="Google Shape;106;p22"/>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7" name="Google Shape;107;p22"/>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08" name="Google Shape;108;p22"/>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09" name="Google Shape;109;p22"/>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ea Green">
  <p:cSld name="Section Header Sea Green">
    <p:bg>
      <p:bgPr>
        <a:solidFill>
          <a:schemeClr val="accent3"/>
        </a:solidFill>
      </p:bgPr>
    </p:bg>
    <p:spTree>
      <p:nvGrpSpPr>
        <p:cNvPr id="110" name="Shape 110"/>
        <p:cNvGrpSpPr/>
        <p:nvPr/>
      </p:nvGrpSpPr>
      <p:grpSpPr>
        <a:xfrm>
          <a:off x="0" y="0"/>
          <a:ext cx="0" cy="0"/>
          <a:chOff x="0" y="0"/>
          <a:chExt cx="0" cy="0"/>
        </a:xfrm>
      </p:grpSpPr>
      <p:sp>
        <p:nvSpPr>
          <p:cNvPr id="111" name="Google Shape;111;p23"/>
          <p:cNvSpPr/>
          <p:nvPr/>
        </p:nvSpPr>
        <p:spPr>
          <a:xfrm>
            <a:off x="0" y="4218710"/>
            <a:ext cx="9144000" cy="9249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2" name="Google Shape;112;p23"/>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3" name="Google Shape;113;p23"/>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14" name="Google Shape;114;p23"/>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15" name="Google Shape;115;p23"/>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Coral">
  <p:cSld name="Section Header Coral">
    <p:bg>
      <p:bgPr>
        <a:solidFill>
          <a:schemeClr val="accent4"/>
        </a:solidFill>
      </p:bgPr>
    </p:bg>
    <p:spTree>
      <p:nvGrpSpPr>
        <p:cNvPr id="116" name="Shape 116"/>
        <p:cNvGrpSpPr/>
        <p:nvPr/>
      </p:nvGrpSpPr>
      <p:grpSpPr>
        <a:xfrm>
          <a:off x="0" y="0"/>
          <a:ext cx="0" cy="0"/>
          <a:chOff x="0" y="0"/>
          <a:chExt cx="0" cy="0"/>
        </a:xfrm>
      </p:grpSpPr>
      <p:sp>
        <p:nvSpPr>
          <p:cNvPr id="117" name="Google Shape;117;p24"/>
          <p:cNvSpPr/>
          <p:nvPr/>
        </p:nvSpPr>
        <p:spPr>
          <a:xfrm>
            <a:off x="0" y="4218710"/>
            <a:ext cx="9144000" cy="9249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18" name="Google Shape;118;p24"/>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9" name="Google Shape;119;p24"/>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20" name="Google Shape;120;p24"/>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1" name="Google Shape;121;p24"/>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old">
  <p:cSld name="Section Header Gold">
    <p:bg>
      <p:bgPr>
        <a:solidFill>
          <a:schemeClr val="lt2"/>
        </a:solidFill>
      </p:bgPr>
    </p:bg>
    <p:spTree>
      <p:nvGrpSpPr>
        <p:cNvPr id="122" name="Shape 122"/>
        <p:cNvGrpSpPr/>
        <p:nvPr/>
      </p:nvGrpSpPr>
      <p:grpSpPr>
        <a:xfrm>
          <a:off x="0" y="0"/>
          <a:ext cx="0" cy="0"/>
          <a:chOff x="0" y="0"/>
          <a:chExt cx="0" cy="0"/>
        </a:xfrm>
      </p:grpSpPr>
      <p:sp>
        <p:nvSpPr>
          <p:cNvPr id="123" name="Google Shape;123;p25"/>
          <p:cNvSpPr/>
          <p:nvPr/>
        </p:nvSpPr>
        <p:spPr>
          <a:xfrm>
            <a:off x="0" y="4218710"/>
            <a:ext cx="9144000" cy="9249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24" name="Google Shape;124;p25"/>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SzPts val="2700"/>
              <a:buFont typeface="Century Gothic"/>
              <a:buNone/>
              <a:defRPr b="1" i="0" sz="2700" u="none" cap="none" strike="noStrike">
                <a:latin typeface="Century Gothic"/>
                <a:ea typeface="Century Gothic"/>
                <a:cs typeface="Century Gothic"/>
                <a:sym typeface="Century Gothic"/>
              </a:defRPr>
            </a:lvl1pPr>
            <a:lvl2pPr lvl="1" rtl="0">
              <a:spcBef>
                <a:spcPts val="0"/>
              </a:spcBef>
              <a:spcAft>
                <a:spcPts val="0"/>
              </a:spcAft>
              <a:buClr>
                <a:schemeClr val="dk2"/>
              </a:buClr>
              <a:buSzPts val="1100"/>
              <a:buNone/>
              <a:defRPr sz="1400">
                <a:solidFill>
                  <a:schemeClr val="dk2"/>
                </a:solidFill>
              </a:defRPr>
            </a:lvl2pPr>
            <a:lvl3pPr lvl="2" rtl="0">
              <a:spcBef>
                <a:spcPts val="0"/>
              </a:spcBef>
              <a:spcAft>
                <a:spcPts val="0"/>
              </a:spcAft>
              <a:buClr>
                <a:schemeClr val="dk2"/>
              </a:buClr>
              <a:buSzPts val="1100"/>
              <a:buNone/>
              <a:defRPr sz="1400">
                <a:solidFill>
                  <a:schemeClr val="dk2"/>
                </a:solidFill>
              </a:defRPr>
            </a:lvl3pPr>
            <a:lvl4pPr lvl="3" rtl="0">
              <a:spcBef>
                <a:spcPts val="0"/>
              </a:spcBef>
              <a:spcAft>
                <a:spcPts val="0"/>
              </a:spcAft>
              <a:buClr>
                <a:schemeClr val="dk2"/>
              </a:buClr>
              <a:buSzPts val="1100"/>
              <a:buNone/>
              <a:defRPr sz="1400">
                <a:solidFill>
                  <a:schemeClr val="dk2"/>
                </a:solidFill>
              </a:defRPr>
            </a:lvl4pPr>
            <a:lvl5pPr lvl="4" rtl="0">
              <a:spcBef>
                <a:spcPts val="0"/>
              </a:spcBef>
              <a:spcAft>
                <a:spcPts val="0"/>
              </a:spcAft>
              <a:buClr>
                <a:schemeClr val="dk2"/>
              </a:buClr>
              <a:buSzPts val="1100"/>
              <a:buNone/>
              <a:defRPr sz="1400">
                <a:solidFill>
                  <a:schemeClr val="dk2"/>
                </a:solidFill>
              </a:defRPr>
            </a:lvl5pPr>
            <a:lvl6pPr lvl="5" rtl="0">
              <a:spcBef>
                <a:spcPts val="0"/>
              </a:spcBef>
              <a:spcAft>
                <a:spcPts val="0"/>
              </a:spcAft>
              <a:buClr>
                <a:schemeClr val="dk2"/>
              </a:buClr>
              <a:buSzPts val="1100"/>
              <a:buNone/>
              <a:defRPr sz="1400">
                <a:solidFill>
                  <a:schemeClr val="dk2"/>
                </a:solidFill>
              </a:defRPr>
            </a:lvl6pPr>
            <a:lvl7pPr lvl="6" rtl="0">
              <a:spcBef>
                <a:spcPts val="0"/>
              </a:spcBef>
              <a:spcAft>
                <a:spcPts val="0"/>
              </a:spcAft>
              <a:buClr>
                <a:schemeClr val="dk2"/>
              </a:buClr>
              <a:buSzPts val="1100"/>
              <a:buNone/>
              <a:defRPr sz="1400">
                <a:solidFill>
                  <a:schemeClr val="dk2"/>
                </a:solidFill>
              </a:defRPr>
            </a:lvl7pPr>
            <a:lvl8pPr lvl="7" rtl="0">
              <a:spcBef>
                <a:spcPts val="0"/>
              </a:spcBef>
              <a:spcAft>
                <a:spcPts val="0"/>
              </a:spcAft>
              <a:buClr>
                <a:schemeClr val="dk2"/>
              </a:buClr>
              <a:buSzPts val="1100"/>
              <a:buNone/>
              <a:defRPr sz="1400">
                <a:solidFill>
                  <a:schemeClr val="dk2"/>
                </a:solidFill>
              </a:defRPr>
            </a:lvl8pPr>
            <a:lvl9pPr lvl="8" rtl="0">
              <a:spcBef>
                <a:spcPts val="0"/>
              </a:spcBef>
              <a:spcAft>
                <a:spcPts val="0"/>
              </a:spcAft>
              <a:buClr>
                <a:schemeClr val="dk2"/>
              </a:buClr>
              <a:buSzPts val="1100"/>
              <a:buNone/>
              <a:defRPr sz="1400">
                <a:solidFill>
                  <a:schemeClr val="dk2"/>
                </a:solidFill>
              </a:defRPr>
            </a:lvl9pPr>
          </a:lstStyle>
          <a:p/>
        </p:txBody>
      </p:sp>
      <p:sp>
        <p:nvSpPr>
          <p:cNvPr id="125" name="Google Shape;125;p25"/>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chemeClr val="dk2"/>
                </a:solidFill>
                <a:latin typeface="Century Gothic"/>
                <a:ea typeface="Century Gothic"/>
                <a:cs typeface="Century Gothic"/>
                <a:sym typeface="Century Gothic"/>
              </a:defRPr>
            </a:lvl1pPr>
            <a:lvl2pPr lvl="1" rtl="0">
              <a:spcBef>
                <a:spcPts val="0"/>
              </a:spcBef>
              <a:spcAft>
                <a:spcPts val="0"/>
              </a:spcAft>
              <a:buNone/>
              <a:defRPr>
                <a:solidFill>
                  <a:schemeClr val="dk2"/>
                </a:solidFill>
              </a:defRPr>
            </a:lvl2pPr>
            <a:lvl3pPr lvl="2" rtl="0">
              <a:spcBef>
                <a:spcPts val="0"/>
              </a:spcBef>
              <a:spcAft>
                <a:spcPts val="0"/>
              </a:spcAft>
              <a:buNone/>
              <a:defRPr>
                <a:solidFill>
                  <a:schemeClr val="dk2"/>
                </a:solidFill>
              </a:defRPr>
            </a:lvl3pPr>
            <a:lvl4pPr lvl="3" rtl="0">
              <a:spcBef>
                <a:spcPts val="0"/>
              </a:spcBef>
              <a:spcAft>
                <a:spcPts val="0"/>
              </a:spcAft>
              <a:buNone/>
              <a:defRPr>
                <a:solidFill>
                  <a:schemeClr val="dk2"/>
                </a:solidFill>
              </a:defRPr>
            </a:lvl4pPr>
            <a:lvl5pPr lvl="4" rtl="0">
              <a:spcBef>
                <a:spcPts val="0"/>
              </a:spcBef>
              <a:spcAft>
                <a:spcPts val="0"/>
              </a:spcAft>
              <a:buNone/>
              <a:defRPr>
                <a:solidFill>
                  <a:schemeClr val="dk2"/>
                </a:solidFill>
              </a:defRPr>
            </a:lvl5pPr>
            <a:lvl6pPr lvl="5" rtl="0">
              <a:spcBef>
                <a:spcPts val="0"/>
              </a:spcBef>
              <a:spcAft>
                <a:spcPts val="0"/>
              </a:spcAft>
              <a:buNone/>
              <a:defRPr>
                <a:solidFill>
                  <a:schemeClr val="dk2"/>
                </a:solidFill>
              </a:defRPr>
            </a:lvl6pPr>
            <a:lvl7pPr lvl="6" rtl="0">
              <a:spcBef>
                <a:spcPts val="0"/>
              </a:spcBef>
              <a:spcAft>
                <a:spcPts val="0"/>
              </a:spcAft>
              <a:buNone/>
              <a:defRPr>
                <a:solidFill>
                  <a:schemeClr val="dk2"/>
                </a:solidFill>
              </a:defRPr>
            </a:lvl7pPr>
            <a:lvl8pPr lvl="7" rtl="0">
              <a:spcBef>
                <a:spcPts val="0"/>
              </a:spcBef>
              <a:spcAft>
                <a:spcPts val="0"/>
              </a:spcAft>
              <a:buNone/>
              <a:defRPr>
                <a:solidFill>
                  <a:schemeClr val="dk2"/>
                </a:solidFill>
              </a:defRPr>
            </a:lvl8pPr>
            <a:lvl9pPr lvl="8" rtl="0">
              <a:spcBef>
                <a:spcPts val="0"/>
              </a:spcBef>
              <a:spcAft>
                <a:spcPts val="0"/>
              </a:spcAft>
              <a:buNone/>
              <a:defRPr>
                <a:solidFill>
                  <a:schemeClr val="dk2"/>
                </a:solidFill>
              </a:defRPr>
            </a:lvl9pPr>
          </a:lstStyle>
          <a:p/>
        </p:txBody>
      </p:sp>
      <p:pic>
        <p:nvPicPr>
          <p:cNvPr id="126" name="Google Shape;126;p25"/>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27" name="Google Shape;127;p25"/>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Aqua 1">
  <p:cSld name="Section Header Aqua_1">
    <p:bg>
      <p:bgPr>
        <a:solidFill>
          <a:schemeClr val="accent1"/>
        </a:solidFill>
      </p:bgPr>
    </p:bg>
    <p:spTree>
      <p:nvGrpSpPr>
        <p:cNvPr id="128" name="Shape 128"/>
        <p:cNvGrpSpPr/>
        <p:nvPr/>
      </p:nvGrpSpPr>
      <p:grpSpPr>
        <a:xfrm>
          <a:off x="0" y="0"/>
          <a:ext cx="0" cy="0"/>
          <a:chOff x="0" y="0"/>
          <a:chExt cx="0" cy="0"/>
        </a:xfrm>
      </p:grpSpPr>
      <p:sp>
        <p:nvSpPr>
          <p:cNvPr id="129" name="Google Shape;129;p26"/>
          <p:cNvSpPr/>
          <p:nvPr/>
        </p:nvSpPr>
        <p:spPr>
          <a:xfrm>
            <a:off x="0" y="4218710"/>
            <a:ext cx="9144000" cy="924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Calibri"/>
              <a:ea typeface="Calibri"/>
              <a:cs typeface="Calibri"/>
              <a:sym typeface="Calibri"/>
            </a:endParaRPr>
          </a:p>
        </p:txBody>
      </p:sp>
      <p:sp>
        <p:nvSpPr>
          <p:cNvPr id="130" name="Google Shape;130;p26"/>
          <p:cNvSpPr txBox="1"/>
          <p:nvPr>
            <p:ph type="title"/>
          </p:nvPr>
        </p:nvSpPr>
        <p:spPr>
          <a:xfrm>
            <a:off x="776288" y="3222918"/>
            <a:ext cx="7886700" cy="8658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31" name="Google Shape;131;p26"/>
          <p:cNvSpPr txBox="1"/>
          <p:nvPr>
            <p:ph idx="1" type="subTitle"/>
          </p:nvPr>
        </p:nvSpPr>
        <p:spPr>
          <a:xfrm>
            <a:off x="805575" y="4052400"/>
            <a:ext cx="4675800" cy="4302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1900">
                <a:solidFill>
                  <a:srgbClr val="FFFFFF"/>
                </a:solidFill>
                <a:latin typeface="Century Gothic"/>
                <a:ea typeface="Century Gothic"/>
                <a:cs typeface="Century Gothic"/>
                <a:sym typeface="Century Gothic"/>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pic>
        <p:nvPicPr>
          <p:cNvPr id="132" name="Google Shape;132;p26"/>
          <p:cNvPicPr preferRelativeResize="0"/>
          <p:nvPr/>
        </p:nvPicPr>
        <p:blipFill>
          <a:blip r:embed="rId2">
            <a:alphaModFix/>
          </a:blip>
          <a:stretch>
            <a:fillRect/>
          </a:stretch>
        </p:blipFill>
        <p:spPr>
          <a:xfrm>
            <a:off x="8289600" y="160446"/>
            <a:ext cx="631175" cy="1414154"/>
          </a:xfrm>
          <a:prstGeom prst="rect">
            <a:avLst/>
          </a:prstGeom>
          <a:noFill/>
          <a:ln>
            <a:noFill/>
          </a:ln>
        </p:spPr>
      </p:pic>
      <p:pic>
        <p:nvPicPr>
          <p:cNvPr id="133" name="Google Shape;133;p26"/>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p27"/>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6" name="Google Shape;136;p27"/>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7" name="Google Shape;137;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8" name="Shape 138"/>
        <p:cNvGrpSpPr/>
        <p:nvPr/>
      </p:nvGrpSpPr>
      <p:grpSpPr>
        <a:xfrm>
          <a:off x="0" y="0"/>
          <a:ext cx="0" cy="0"/>
          <a:chOff x="0" y="0"/>
          <a:chExt cx="0" cy="0"/>
        </a:xfrm>
      </p:grpSpPr>
      <p:sp>
        <p:nvSpPr>
          <p:cNvPr id="139" name="Google Shape;139;p28"/>
          <p:cNvSpPr txBox="1"/>
          <p:nvPr>
            <p:ph idx="1" type="body"/>
          </p:nvPr>
        </p:nvSpPr>
        <p:spPr>
          <a:xfrm>
            <a:off x="618825" y="1679175"/>
            <a:ext cx="3534300" cy="2090100"/>
          </a:xfrm>
          <a:prstGeom prst="rect">
            <a:avLst/>
          </a:prstGeom>
          <a:noFill/>
          <a:ln>
            <a:noFill/>
          </a:ln>
        </p:spPr>
        <p:txBody>
          <a:bodyPr anchorCtr="0" anchor="ctr" bIns="91425" lIns="91425" spcFirstLastPara="1" rIns="91425" wrap="square" tIns="91425">
            <a:noAutofit/>
          </a:bodyPr>
          <a:lstStyle>
            <a:lvl1pPr indent="-317500" lvl="0" marL="457200" rtl="0">
              <a:lnSpc>
                <a:spcPct val="100000"/>
              </a:lnSpc>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0" name="Google Shape;140;p28"/>
          <p:cNvSpPr txBox="1"/>
          <p:nvPr>
            <p:ph type="ctrTitle"/>
          </p:nvPr>
        </p:nvSpPr>
        <p:spPr>
          <a:xfrm>
            <a:off x="618825" y="411675"/>
            <a:ext cx="26865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141" name="Google Shape;141;p28"/>
          <p:cNvSpPr/>
          <p:nvPr/>
        </p:nvSpPr>
        <p:spPr>
          <a:xfrm>
            <a:off x="720000" y="46901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8"/>
          <p:cNvSpPr/>
          <p:nvPr/>
        </p:nvSpPr>
        <p:spPr>
          <a:xfrm>
            <a:off x="2058475" y="41522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8"/>
          <p:cNvSpPr/>
          <p:nvPr/>
        </p:nvSpPr>
        <p:spPr>
          <a:xfrm>
            <a:off x="1432075" y="4296400"/>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8"/>
          <p:cNvSpPr/>
          <p:nvPr/>
        </p:nvSpPr>
        <p:spPr>
          <a:xfrm>
            <a:off x="2194725" y="44747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8"/>
          <p:cNvSpPr/>
          <p:nvPr/>
        </p:nvSpPr>
        <p:spPr>
          <a:xfrm>
            <a:off x="1585475" y="4695513"/>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28"/>
          <p:cNvGrpSpPr/>
          <p:nvPr/>
        </p:nvGrpSpPr>
        <p:grpSpPr>
          <a:xfrm>
            <a:off x="8148521" y="3004593"/>
            <a:ext cx="98059" cy="1147596"/>
            <a:chOff x="3347921" y="16006"/>
            <a:chExt cx="98059" cy="1147596"/>
          </a:xfrm>
        </p:grpSpPr>
        <p:sp>
          <p:nvSpPr>
            <p:cNvPr id="147" name="Google Shape;147;p28"/>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 name="Google Shape;149;p28"/>
          <p:cNvGrpSpPr/>
          <p:nvPr/>
        </p:nvGrpSpPr>
        <p:grpSpPr>
          <a:xfrm>
            <a:off x="281421" y="3769263"/>
            <a:ext cx="121172" cy="760495"/>
            <a:chOff x="5245196" y="3136513"/>
            <a:chExt cx="121172" cy="760495"/>
          </a:xfrm>
        </p:grpSpPr>
        <p:sp>
          <p:nvSpPr>
            <p:cNvPr id="150" name="Google Shape;150;p2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 name="Google Shape;152;p28"/>
          <p:cNvGrpSpPr/>
          <p:nvPr/>
        </p:nvGrpSpPr>
        <p:grpSpPr>
          <a:xfrm>
            <a:off x="8534739" y="4069632"/>
            <a:ext cx="57599" cy="831799"/>
            <a:chOff x="2038689" y="173907"/>
            <a:chExt cx="57599" cy="831799"/>
          </a:xfrm>
        </p:grpSpPr>
        <p:sp>
          <p:nvSpPr>
            <p:cNvPr id="153" name="Google Shape;153;p28"/>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 name="Google Shape;155;p28"/>
          <p:cNvSpPr/>
          <p:nvPr/>
        </p:nvSpPr>
        <p:spPr>
          <a:xfrm>
            <a:off x="7686100" y="45688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8"/>
          <p:cNvSpPr/>
          <p:nvPr/>
        </p:nvSpPr>
        <p:spPr>
          <a:xfrm>
            <a:off x="8868125" y="3769263"/>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29"/>
          <p:cNvSpPr txBox="1"/>
          <p:nvPr>
            <p:ph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159" name="Google Shape;159;p29"/>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9"/>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9"/>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9"/>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9"/>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9"/>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9"/>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9"/>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69" name="Shape 169"/>
        <p:cNvGrpSpPr/>
        <p:nvPr/>
      </p:nvGrpSpPr>
      <p:grpSpPr>
        <a:xfrm>
          <a:off x="0" y="0"/>
          <a:ext cx="0" cy="0"/>
          <a:chOff x="0" y="0"/>
          <a:chExt cx="0" cy="0"/>
        </a:xfrm>
      </p:grpSpPr>
      <p:sp>
        <p:nvSpPr>
          <p:cNvPr id="170" name="Google Shape;170;p30"/>
          <p:cNvSpPr/>
          <p:nvPr/>
        </p:nvSpPr>
        <p:spPr>
          <a:xfrm>
            <a:off x="7202390" y="916059"/>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0"/>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 name="Google Shape;172;p30"/>
          <p:cNvGrpSpPr/>
          <p:nvPr/>
        </p:nvGrpSpPr>
        <p:grpSpPr>
          <a:xfrm>
            <a:off x="8263682" y="-434366"/>
            <a:ext cx="188886" cy="1181531"/>
            <a:chOff x="2877432" y="975334"/>
            <a:chExt cx="188886" cy="1181531"/>
          </a:xfrm>
        </p:grpSpPr>
        <p:sp>
          <p:nvSpPr>
            <p:cNvPr id="173" name="Google Shape;173;p30"/>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0"/>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0"/>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6" name="Google Shape;176;p30"/>
          <p:cNvSpPr/>
          <p:nvPr/>
        </p:nvSpPr>
        <p:spPr>
          <a:xfrm>
            <a:off x="8485996" y="161463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7" name="Google Shape;177;p30"/>
          <p:cNvGrpSpPr/>
          <p:nvPr/>
        </p:nvGrpSpPr>
        <p:grpSpPr>
          <a:xfrm>
            <a:off x="3643898" y="-436198"/>
            <a:ext cx="133252" cy="1952377"/>
            <a:chOff x="6780548" y="337714"/>
            <a:chExt cx="133252" cy="1952377"/>
          </a:xfrm>
        </p:grpSpPr>
        <p:sp>
          <p:nvSpPr>
            <p:cNvPr id="178" name="Google Shape;178;p30"/>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0"/>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0" name="Google Shape;180;p30"/>
          <p:cNvSpPr/>
          <p:nvPr/>
        </p:nvSpPr>
        <p:spPr>
          <a:xfrm>
            <a:off x="8935726" y="10"/>
            <a:ext cx="8464" cy="2519637"/>
          </a:xfrm>
          <a:custGeom>
            <a:rect b="b" l="l" r="r" t="t"/>
            <a:pathLst>
              <a:path extrusionOk="0" h="96151" w="323">
                <a:moveTo>
                  <a:pt x="166" y="0"/>
                </a:moveTo>
                <a:lnTo>
                  <a:pt x="1" y="96150"/>
                </a:lnTo>
                <a:lnTo>
                  <a:pt x="323" y="96150"/>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 name="Google Shape;181;p30"/>
          <p:cNvGrpSpPr/>
          <p:nvPr/>
        </p:nvGrpSpPr>
        <p:grpSpPr>
          <a:xfrm>
            <a:off x="8008096" y="2108910"/>
            <a:ext cx="199001" cy="2139769"/>
            <a:chOff x="8008096" y="2108910"/>
            <a:chExt cx="199001" cy="2139769"/>
          </a:xfrm>
        </p:grpSpPr>
        <p:sp>
          <p:nvSpPr>
            <p:cNvPr id="182" name="Google Shape;182;p30"/>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0"/>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30"/>
          <p:cNvGrpSpPr/>
          <p:nvPr/>
        </p:nvGrpSpPr>
        <p:grpSpPr>
          <a:xfrm>
            <a:off x="520996" y="1091548"/>
            <a:ext cx="199001" cy="2139769"/>
            <a:chOff x="8008096" y="2108910"/>
            <a:chExt cx="199001" cy="2139769"/>
          </a:xfrm>
        </p:grpSpPr>
        <p:sp>
          <p:nvSpPr>
            <p:cNvPr id="185" name="Google Shape;185;p30"/>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0"/>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7" name="Google Shape;187;p30"/>
          <p:cNvSpPr txBox="1"/>
          <p:nvPr>
            <p:ph type="ctrTitle"/>
          </p:nvPr>
        </p:nvSpPr>
        <p:spPr>
          <a:xfrm>
            <a:off x="2031287" y="1742775"/>
            <a:ext cx="2622000" cy="837300"/>
          </a:xfrm>
          <a:prstGeom prst="rect">
            <a:avLst/>
          </a:prstGeom>
        </p:spPr>
        <p:txBody>
          <a:bodyPr anchorCtr="0" anchor="b" bIns="34275" lIns="68575" spcFirstLastPara="1" rIns="68575" wrap="square" tIns="34275">
            <a:noAutofit/>
          </a:bodyPr>
          <a:lstStyle>
            <a:lvl1pPr lvl="0" rtl="0" algn="ctr">
              <a:spcBef>
                <a:spcPts val="0"/>
              </a:spcBef>
              <a:spcAft>
                <a:spcPts val="0"/>
              </a:spcAft>
              <a:buClr>
                <a:srgbClr val="000000"/>
              </a:buClr>
              <a:buSzPts val="1200"/>
              <a:buNone/>
              <a:defRPr sz="4800">
                <a:solidFill>
                  <a:schemeClr val="lt1"/>
                </a:solidFill>
              </a:defRPr>
            </a:lvl1pPr>
            <a:lvl2pPr lvl="1" rtl="0">
              <a:spcBef>
                <a:spcPts val="0"/>
              </a:spcBef>
              <a:spcAft>
                <a:spcPts val="0"/>
              </a:spcAft>
              <a:buClr>
                <a:srgbClr val="000000"/>
              </a:buClr>
              <a:buSzPts val="1200"/>
              <a:buNone/>
              <a:defRPr sz="1200">
                <a:solidFill>
                  <a:srgbClr val="000000"/>
                </a:solidFill>
              </a:defRPr>
            </a:lvl2pPr>
            <a:lvl3pPr lvl="2" rtl="0">
              <a:spcBef>
                <a:spcPts val="0"/>
              </a:spcBef>
              <a:spcAft>
                <a:spcPts val="0"/>
              </a:spcAft>
              <a:buClr>
                <a:srgbClr val="000000"/>
              </a:buClr>
              <a:buSzPts val="1200"/>
              <a:buNone/>
              <a:defRPr sz="1200">
                <a:solidFill>
                  <a:srgbClr val="000000"/>
                </a:solidFill>
              </a:defRPr>
            </a:lvl3pPr>
            <a:lvl4pPr lvl="3" rtl="0">
              <a:spcBef>
                <a:spcPts val="0"/>
              </a:spcBef>
              <a:spcAft>
                <a:spcPts val="0"/>
              </a:spcAft>
              <a:buClr>
                <a:srgbClr val="000000"/>
              </a:buClr>
              <a:buSzPts val="1200"/>
              <a:buNone/>
              <a:defRPr sz="1200">
                <a:solidFill>
                  <a:srgbClr val="000000"/>
                </a:solidFill>
              </a:defRPr>
            </a:lvl4pPr>
            <a:lvl5pPr lvl="4" rtl="0">
              <a:spcBef>
                <a:spcPts val="0"/>
              </a:spcBef>
              <a:spcAft>
                <a:spcPts val="0"/>
              </a:spcAft>
              <a:buClr>
                <a:srgbClr val="000000"/>
              </a:buClr>
              <a:buSzPts val="1200"/>
              <a:buNone/>
              <a:defRPr sz="1200">
                <a:solidFill>
                  <a:srgbClr val="000000"/>
                </a:solidFill>
              </a:defRPr>
            </a:lvl5pPr>
            <a:lvl6pPr lvl="5" rtl="0">
              <a:spcBef>
                <a:spcPts val="0"/>
              </a:spcBef>
              <a:spcAft>
                <a:spcPts val="0"/>
              </a:spcAft>
              <a:buClr>
                <a:srgbClr val="000000"/>
              </a:buClr>
              <a:buSzPts val="1200"/>
              <a:buNone/>
              <a:defRPr sz="1200">
                <a:solidFill>
                  <a:srgbClr val="000000"/>
                </a:solidFill>
              </a:defRPr>
            </a:lvl6pPr>
            <a:lvl7pPr lvl="6" rtl="0">
              <a:spcBef>
                <a:spcPts val="0"/>
              </a:spcBef>
              <a:spcAft>
                <a:spcPts val="0"/>
              </a:spcAft>
              <a:buClr>
                <a:srgbClr val="000000"/>
              </a:buClr>
              <a:buSzPts val="1200"/>
              <a:buNone/>
              <a:defRPr sz="1200">
                <a:solidFill>
                  <a:srgbClr val="000000"/>
                </a:solidFill>
              </a:defRPr>
            </a:lvl7pPr>
            <a:lvl8pPr lvl="7" rtl="0">
              <a:spcBef>
                <a:spcPts val="0"/>
              </a:spcBef>
              <a:spcAft>
                <a:spcPts val="0"/>
              </a:spcAft>
              <a:buClr>
                <a:srgbClr val="000000"/>
              </a:buClr>
              <a:buSzPts val="1200"/>
              <a:buNone/>
              <a:defRPr sz="1200">
                <a:solidFill>
                  <a:srgbClr val="000000"/>
                </a:solidFill>
              </a:defRPr>
            </a:lvl8pPr>
            <a:lvl9pPr lvl="8" rtl="0">
              <a:spcBef>
                <a:spcPts val="0"/>
              </a:spcBef>
              <a:spcAft>
                <a:spcPts val="0"/>
              </a:spcAft>
              <a:buClr>
                <a:srgbClr val="000000"/>
              </a:buClr>
              <a:buSzPts val="1200"/>
              <a:buNone/>
              <a:defRPr sz="1200">
                <a:solidFill>
                  <a:srgbClr val="000000"/>
                </a:solidFill>
              </a:defRPr>
            </a:lvl9pPr>
          </a:lstStyle>
          <a:p/>
        </p:txBody>
      </p:sp>
      <p:sp>
        <p:nvSpPr>
          <p:cNvPr id="188" name="Google Shape;188;p30"/>
          <p:cNvSpPr txBox="1"/>
          <p:nvPr>
            <p:ph idx="1" type="subTitle"/>
          </p:nvPr>
        </p:nvSpPr>
        <p:spPr>
          <a:xfrm>
            <a:off x="1791587" y="2417450"/>
            <a:ext cx="3101400" cy="1048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189" name="Google Shape;189;p30"/>
          <p:cNvSpPr txBox="1"/>
          <p:nvPr>
            <p:ph hasCustomPrompt="1" idx="2" type="title"/>
          </p:nvPr>
        </p:nvSpPr>
        <p:spPr>
          <a:xfrm>
            <a:off x="5834900" y="2122225"/>
            <a:ext cx="981000" cy="577800"/>
          </a:xfrm>
          <a:prstGeom prst="rect">
            <a:avLst/>
          </a:prstGeom>
        </p:spPr>
        <p:txBody>
          <a:bodyPr anchorCtr="0" anchor="ctr" bIns="34275" lIns="68575" spcFirstLastPara="1" rIns="68575" wrap="square" tIns="34275">
            <a:noAutofit/>
          </a:bodyPr>
          <a:lstStyle>
            <a:lvl1pPr lvl="0" rtl="0" algn="ctr">
              <a:spcBef>
                <a:spcPts val="0"/>
              </a:spcBef>
              <a:spcAft>
                <a:spcPts val="0"/>
              </a:spcAft>
              <a:buClr>
                <a:srgbClr val="000000"/>
              </a:buClr>
              <a:buSzPts val="4800"/>
              <a:buNone/>
              <a:defRPr sz="6000"/>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4">
    <p:spTree>
      <p:nvGrpSpPr>
        <p:cNvPr id="190" name="Shape 190"/>
        <p:cNvGrpSpPr/>
        <p:nvPr/>
      </p:nvGrpSpPr>
      <p:grpSpPr>
        <a:xfrm>
          <a:off x="0" y="0"/>
          <a:ext cx="0" cy="0"/>
          <a:chOff x="0" y="0"/>
          <a:chExt cx="0" cy="0"/>
        </a:xfrm>
      </p:grpSpPr>
      <p:sp>
        <p:nvSpPr>
          <p:cNvPr id="191" name="Google Shape;191;p31"/>
          <p:cNvSpPr txBox="1"/>
          <p:nvPr>
            <p:ph idx="1" type="body"/>
          </p:nvPr>
        </p:nvSpPr>
        <p:spPr>
          <a:xfrm>
            <a:off x="597375" y="1063525"/>
            <a:ext cx="3908700" cy="3786900"/>
          </a:xfrm>
          <a:prstGeom prst="rect">
            <a:avLst/>
          </a:prstGeom>
          <a:noFill/>
          <a:ln>
            <a:noFill/>
          </a:ln>
        </p:spPr>
        <p:txBody>
          <a:bodyPr anchorCtr="0" anchor="ctr" bIns="91425" lIns="91425" spcFirstLastPara="1" rIns="91425" wrap="square" tIns="91425">
            <a:noAutofit/>
          </a:bodyPr>
          <a:lstStyle>
            <a:lvl1pPr indent="-292100" lvl="0" marL="457200" rtl="0">
              <a:lnSpc>
                <a:spcPct val="100000"/>
              </a:lnSpc>
              <a:spcBef>
                <a:spcPts val="0"/>
              </a:spcBef>
              <a:spcAft>
                <a:spcPts val="0"/>
              </a:spcAft>
              <a:buSzPts val="1000"/>
              <a:buFont typeface="Livvic Light"/>
              <a:buChar char="●"/>
              <a:defRPr sz="1200"/>
            </a:lvl1pPr>
            <a:lvl2pPr indent="-292100" lvl="1" marL="914400" rtl="0">
              <a:spcBef>
                <a:spcPts val="0"/>
              </a:spcBef>
              <a:spcAft>
                <a:spcPts val="0"/>
              </a:spcAft>
              <a:buSzPts val="1000"/>
              <a:buFont typeface="Nunito Light"/>
              <a:buChar char="○"/>
              <a:defRPr/>
            </a:lvl2pPr>
            <a:lvl3pPr indent="-292100" lvl="2" marL="1371600" rtl="0">
              <a:spcBef>
                <a:spcPts val="0"/>
              </a:spcBef>
              <a:spcAft>
                <a:spcPts val="0"/>
              </a:spcAft>
              <a:buSzPts val="1000"/>
              <a:buFont typeface="Nunito Light"/>
              <a:buChar char="■"/>
              <a:defRPr/>
            </a:lvl3pPr>
            <a:lvl4pPr indent="-292100" lvl="3" marL="1828800" rtl="0">
              <a:spcBef>
                <a:spcPts val="0"/>
              </a:spcBef>
              <a:spcAft>
                <a:spcPts val="0"/>
              </a:spcAft>
              <a:buSzPts val="1000"/>
              <a:buFont typeface="Nunito Light"/>
              <a:buChar char="●"/>
              <a:defRPr/>
            </a:lvl4pPr>
            <a:lvl5pPr indent="-292100" lvl="4" marL="2286000" rtl="0">
              <a:spcBef>
                <a:spcPts val="0"/>
              </a:spcBef>
              <a:spcAft>
                <a:spcPts val="0"/>
              </a:spcAft>
              <a:buSzPts val="1000"/>
              <a:buFont typeface="Nunito Light"/>
              <a:buChar char="○"/>
              <a:defRPr/>
            </a:lvl5pPr>
            <a:lvl6pPr indent="-292100" lvl="5" marL="2743200" rtl="0">
              <a:spcBef>
                <a:spcPts val="0"/>
              </a:spcBef>
              <a:spcAft>
                <a:spcPts val="0"/>
              </a:spcAft>
              <a:buSzPts val="1000"/>
              <a:buFont typeface="Nunito Light"/>
              <a:buChar char="■"/>
              <a:defRPr/>
            </a:lvl6pPr>
            <a:lvl7pPr indent="-292100" lvl="6" marL="3200400" rtl="0">
              <a:spcBef>
                <a:spcPts val="0"/>
              </a:spcBef>
              <a:spcAft>
                <a:spcPts val="0"/>
              </a:spcAft>
              <a:buSzPts val="1000"/>
              <a:buFont typeface="Nunito Light"/>
              <a:buChar char="●"/>
              <a:defRPr/>
            </a:lvl7pPr>
            <a:lvl8pPr indent="-292100" lvl="7" marL="3657600" rtl="0">
              <a:spcBef>
                <a:spcPts val="0"/>
              </a:spcBef>
              <a:spcAft>
                <a:spcPts val="0"/>
              </a:spcAft>
              <a:buSzPts val="1000"/>
              <a:buFont typeface="Nunito Light"/>
              <a:buChar char="○"/>
              <a:defRPr/>
            </a:lvl8pPr>
            <a:lvl9pPr indent="-292100" lvl="8" marL="4114800" rtl="0">
              <a:spcBef>
                <a:spcPts val="0"/>
              </a:spcBef>
              <a:spcAft>
                <a:spcPts val="0"/>
              </a:spcAft>
              <a:buSzPts val="1000"/>
              <a:buFont typeface="Nunito Light"/>
              <a:buChar char="■"/>
              <a:defRPr/>
            </a:lvl9pPr>
          </a:lstStyle>
          <a:p/>
        </p:txBody>
      </p:sp>
      <p:sp>
        <p:nvSpPr>
          <p:cNvPr id="192" name="Google Shape;192;p31"/>
          <p:cNvSpPr txBox="1"/>
          <p:nvPr>
            <p:ph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193" name="Google Shape;193;p31"/>
          <p:cNvSpPr txBox="1"/>
          <p:nvPr>
            <p:ph idx="2" type="body"/>
          </p:nvPr>
        </p:nvSpPr>
        <p:spPr>
          <a:xfrm>
            <a:off x="4690125" y="1063525"/>
            <a:ext cx="3908700" cy="3786900"/>
          </a:xfrm>
          <a:prstGeom prst="rect">
            <a:avLst/>
          </a:prstGeom>
          <a:noFill/>
          <a:ln>
            <a:noFill/>
          </a:ln>
        </p:spPr>
        <p:txBody>
          <a:bodyPr anchorCtr="0" anchor="ctr" bIns="91425" lIns="91425" spcFirstLastPara="1" rIns="91425" wrap="square" tIns="91425">
            <a:noAutofit/>
          </a:bodyPr>
          <a:lstStyle>
            <a:lvl1pPr indent="-292100" lvl="0" marL="457200" rtl="0">
              <a:lnSpc>
                <a:spcPct val="100000"/>
              </a:lnSpc>
              <a:spcBef>
                <a:spcPts val="0"/>
              </a:spcBef>
              <a:spcAft>
                <a:spcPts val="0"/>
              </a:spcAft>
              <a:buClr>
                <a:srgbClr val="EC5D37"/>
              </a:buClr>
              <a:buSzPts val="1000"/>
              <a:buFont typeface="Livvic Light"/>
              <a:buChar char="●"/>
              <a:defRPr sz="1200"/>
            </a:lvl1pPr>
            <a:lvl2pPr indent="-292100" lvl="1" marL="914400" rtl="0">
              <a:spcBef>
                <a:spcPts val="0"/>
              </a:spcBef>
              <a:spcAft>
                <a:spcPts val="0"/>
              </a:spcAft>
              <a:buClr>
                <a:srgbClr val="FFC800"/>
              </a:buClr>
              <a:buSzPts val="1000"/>
              <a:buFont typeface="Nunito Light"/>
              <a:buChar char="○"/>
              <a:defRPr/>
            </a:lvl2pPr>
            <a:lvl3pPr indent="-292100" lvl="2" marL="1371600" rtl="0">
              <a:spcBef>
                <a:spcPts val="0"/>
              </a:spcBef>
              <a:spcAft>
                <a:spcPts val="0"/>
              </a:spcAft>
              <a:buClr>
                <a:srgbClr val="FFC800"/>
              </a:buClr>
              <a:buSzPts val="1000"/>
              <a:buFont typeface="Nunito Light"/>
              <a:buChar char="■"/>
              <a:defRPr/>
            </a:lvl3pPr>
            <a:lvl4pPr indent="-292100" lvl="3" marL="1828800" rtl="0">
              <a:spcBef>
                <a:spcPts val="0"/>
              </a:spcBef>
              <a:spcAft>
                <a:spcPts val="0"/>
              </a:spcAft>
              <a:buClr>
                <a:srgbClr val="FFC800"/>
              </a:buClr>
              <a:buSzPts val="1000"/>
              <a:buFont typeface="Nunito Light"/>
              <a:buChar char="●"/>
              <a:defRPr/>
            </a:lvl4pPr>
            <a:lvl5pPr indent="-292100" lvl="4" marL="2286000" rtl="0">
              <a:spcBef>
                <a:spcPts val="0"/>
              </a:spcBef>
              <a:spcAft>
                <a:spcPts val="0"/>
              </a:spcAft>
              <a:buClr>
                <a:srgbClr val="434343"/>
              </a:buClr>
              <a:buSzPts val="1000"/>
              <a:buFont typeface="Nunito Light"/>
              <a:buChar char="○"/>
              <a:defRPr/>
            </a:lvl5pPr>
            <a:lvl6pPr indent="-292100" lvl="5" marL="2743200" rtl="0">
              <a:spcBef>
                <a:spcPts val="0"/>
              </a:spcBef>
              <a:spcAft>
                <a:spcPts val="0"/>
              </a:spcAft>
              <a:buClr>
                <a:srgbClr val="434343"/>
              </a:buClr>
              <a:buSzPts val="1000"/>
              <a:buFont typeface="Nunito Light"/>
              <a:buChar char="■"/>
              <a:defRPr/>
            </a:lvl6pPr>
            <a:lvl7pPr indent="-292100" lvl="6" marL="3200400" rtl="0">
              <a:spcBef>
                <a:spcPts val="0"/>
              </a:spcBef>
              <a:spcAft>
                <a:spcPts val="0"/>
              </a:spcAft>
              <a:buClr>
                <a:srgbClr val="434343"/>
              </a:buClr>
              <a:buSzPts val="1000"/>
              <a:buFont typeface="Nunito Light"/>
              <a:buChar char="●"/>
              <a:defRPr/>
            </a:lvl7pPr>
            <a:lvl8pPr indent="-292100" lvl="7" marL="3657600" rtl="0">
              <a:spcBef>
                <a:spcPts val="0"/>
              </a:spcBef>
              <a:spcAft>
                <a:spcPts val="0"/>
              </a:spcAft>
              <a:buClr>
                <a:srgbClr val="434343"/>
              </a:buClr>
              <a:buSzPts val="1000"/>
              <a:buFont typeface="Nunito Light"/>
              <a:buChar char="○"/>
              <a:defRPr/>
            </a:lvl8pPr>
            <a:lvl9pPr indent="-292100" lvl="8" marL="4114800" rtl="0">
              <a:spcBef>
                <a:spcPts val="0"/>
              </a:spcBef>
              <a:spcAft>
                <a:spcPts val="0"/>
              </a:spcAft>
              <a:buClr>
                <a:srgbClr val="434343"/>
              </a:buClr>
              <a:buSzPts val="1000"/>
              <a:buFont typeface="Nunito Light"/>
              <a:buChar char="■"/>
              <a:defRPr/>
            </a:lvl9pPr>
          </a:lstStyle>
          <a:p/>
        </p:txBody>
      </p:sp>
      <p:sp>
        <p:nvSpPr>
          <p:cNvPr id="194" name="Google Shape;194;p31"/>
          <p:cNvSpPr/>
          <p:nvPr/>
        </p:nvSpPr>
        <p:spPr>
          <a:xfrm>
            <a:off x="8829925" y="1123700"/>
            <a:ext cx="108650" cy="108625"/>
          </a:xfrm>
          <a:custGeom>
            <a:rect b="b" l="l" r="r" t="t"/>
            <a:pathLst>
              <a:path extrusionOk="0" h="4345" w="4346">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1"/>
          <p:cNvSpPr/>
          <p:nvPr/>
        </p:nvSpPr>
        <p:spPr>
          <a:xfrm>
            <a:off x="9156250" y="1340450"/>
            <a:ext cx="111450" cy="110975"/>
          </a:xfrm>
          <a:custGeom>
            <a:rect b="b" l="l" r="r" t="t"/>
            <a:pathLst>
              <a:path extrusionOk="0" h="4439" w="4458">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1"/>
          <p:cNvSpPr/>
          <p:nvPr/>
        </p:nvSpPr>
        <p:spPr>
          <a:xfrm>
            <a:off x="5809850" y="214400"/>
            <a:ext cx="108625" cy="108625"/>
          </a:xfrm>
          <a:custGeom>
            <a:rect b="b" l="l" r="r" t="t"/>
            <a:pathLst>
              <a:path extrusionOk="0" h="4345" w="4345">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1"/>
          <p:cNvSpPr/>
          <p:nvPr/>
        </p:nvSpPr>
        <p:spPr>
          <a:xfrm>
            <a:off x="7079800" y="420088"/>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1"/>
          <p:cNvSpPr/>
          <p:nvPr/>
        </p:nvSpPr>
        <p:spPr>
          <a:xfrm>
            <a:off x="7952700" y="278513"/>
            <a:ext cx="44975" cy="44500"/>
          </a:xfrm>
          <a:custGeom>
            <a:rect b="b" l="l" r="r" t="t"/>
            <a:pathLst>
              <a:path extrusionOk="0" h="1780" w="1799">
                <a:moveTo>
                  <a:pt x="1" y="1"/>
                </a:moveTo>
                <a:lnTo>
                  <a:pt x="1" y="1780"/>
                </a:lnTo>
                <a:lnTo>
                  <a:pt x="1798" y="1780"/>
                </a:lnTo>
                <a:lnTo>
                  <a:pt x="1798"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1"/>
          <p:cNvSpPr/>
          <p:nvPr/>
        </p:nvSpPr>
        <p:spPr>
          <a:xfrm>
            <a:off x="7372450" y="-69325"/>
            <a:ext cx="155925" cy="155925"/>
          </a:xfrm>
          <a:custGeom>
            <a:rect b="b" l="l" r="r" t="t"/>
            <a:pathLst>
              <a:path extrusionOk="0" h="6237" w="6237">
                <a:moveTo>
                  <a:pt x="0" y="0"/>
                </a:moveTo>
                <a:lnTo>
                  <a:pt x="0" y="6236"/>
                </a:lnTo>
                <a:lnTo>
                  <a:pt x="6236" y="6236"/>
                </a:lnTo>
                <a:lnTo>
                  <a:pt x="6236"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1"/>
          <p:cNvSpPr/>
          <p:nvPr/>
        </p:nvSpPr>
        <p:spPr>
          <a:xfrm>
            <a:off x="8464275" y="355050"/>
            <a:ext cx="155925" cy="156400"/>
          </a:xfrm>
          <a:custGeom>
            <a:rect b="b" l="l" r="r" t="t"/>
            <a:pathLst>
              <a:path extrusionOk="0" h="6256" w="6237">
                <a:moveTo>
                  <a:pt x="1" y="1"/>
                </a:moveTo>
                <a:lnTo>
                  <a:pt x="1" y="6256"/>
                </a:lnTo>
                <a:lnTo>
                  <a:pt x="6237" y="6256"/>
                </a:lnTo>
                <a:lnTo>
                  <a:pt x="623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1"/>
          <p:cNvSpPr/>
          <p:nvPr/>
        </p:nvSpPr>
        <p:spPr>
          <a:xfrm>
            <a:off x="7264275" y="607363"/>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1"/>
          <p:cNvSpPr/>
          <p:nvPr/>
        </p:nvSpPr>
        <p:spPr>
          <a:xfrm>
            <a:off x="6298850" y="907625"/>
            <a:ext cx="155925" cy="155900"/>
          </a:xfrm>
          <a:custGeom>
            <a:rect b="b" l="l" r="r" t="t"/>
            <a:pathLst>
              <a:path extrusionOk="0" h="6236" w="6237">
                <a:moveTo>
                  <a:pt x="1" y="0"/>
                </a:moveTo>
                <a:lnTo>
                  <a:pt x="1" y="6236"/>
                </a:lnTo>
                <a:lnTo>
                  <a:pt x="6237" y="6236"/>
                </a:lnTo>
                <a:lnTo>
                  <a:pt x="6237"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1"/>
          <p:cNvSpPr/>
          <p:nvPr/>
        </p:nvSpPr>
        <p:spPr>
          <a:xfrm>
            <a:off x="-83000" y="4540463"/>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1"/>
          <p:cNvSpPr/>
          <p:nvPr/>
        </p:nvSpPr>
        <p:spPr>
          <a:xfrm>
            <a:off x="101475" y="4727738"/>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5" name="Shape 205"/>
        <p:cNvGrpSpPr/>
        <p:nvPr/>
      </p:nvGrpSpPr>
      <p:grpSpPr>
        <a:xfrm>
          <a:off x="0" y="0"/>
          <a:ext cx="0" cy="0"/>
          <a:chOff x="0" y="0"/>
          <a:chExt cx="0" cy="0"/>
        </a:xfrm>
      </p:grpSpPr>
      <p:sp>
        <p:nvSpPr>
          <p:cNvPr id="206" name="Google Shape;206;p32"/>
          <p:cNvSpPr txBox="1"/>
          <p:nvPr>
            <p:ph hasCustomPrompt="1" type="title"/>
          </p:nvPr>
        </p:nvSpPr>
        <p:spPr>
          <a:xfrm>
            <a:off x="1733725" y="856650"/>
            <a:ext cx="5676600" cy="12303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12000"/>
              <a:buNone/>
              <a:defRPr sz="8000">
                <a:solidFill>
                  <a:schemeClr val="accen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07" name="Google Shape;207;p32"/>
          <p:cNvSpPr txBox="1"/>
          <p:nvPr>
            <p:ph idx="1" type="body"/>
          </p:nvPr>
        </p:nvSpPr>
        <p:spPr>
          <a:xfrm>
            <a:off x="3208075" y="2086950"/>
            <a:ext cx="2727900" cy="715500"/>
          </a:xfrm>
          <a:prstGeom prst="rect">
            <a:avLst/>
          </a:prstGeom>
          <a:noFill/>
          <a:ln>
            <a:noFill/>
          </a:ln>
        </p:spPr>
        <p:txBody>
          <a:bodyPr anchorCtr="0" anchor="ctr"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grpSp>
        <p:nvGrpSpPr>
          <p:cNvPr id="208" name="Google Shape;208;p32"/>
          <p:cNvGrpSpPr/>
          <p:nvPr/>
        </p:nvGrpSpPr>
        <p:grpSpPr>
          <a:xfrm>
            <a:off x="722446" y="3412541"/>
            <a:ext cx="7699120" cy="1883463"/>
            <a:chOff x="4558950" y="838825"/>
            <a:chExt cx="2813800" cy="688350"/>
          </a:xfrm>
        </p:grpSpPr>
        <p:sp>
          <p:nvSpPr>
            <p:cNvPr id="209" name="Google Shape;209;p32"/>
            <p:cNvSpPr/>
            <p:nvPr/>
          </p:nvSpPr>
          <p:spPr>
            <a:xfrm>
              <a:off x="6067275" y="838825"/>
              <a:ext cx="46025" cy="39525"/>
            </a:xfrm>
            <a:custGeom>
              <a:rect b="b" l="l" r="r" t="t"/>
              <a:pathLst>
                <a:path extrusionOk="0" h="1581" w="1841">
                  <a:moveTo>
                    <a:pt x="1059" y="0"/>
                  </a:moveTo>
                  <a:cubicBezTo>
                    <a:pt x="353" y="0"/>
                    <a:pt x="1" y="857"/>
                    <a:pt x="492" y="1348"/>
                  </a:cubicBezTo>
                  <a:cubicBezTo>
                    <a:pt x="656" y="1508"/>
                    <a:pt x="856" y="1580"/>
                    <a:pt x="1051" y="1580"/>
                  </a:cubicBezTo>
                  <a:cubicBezTo>
                    <a:pt x="1456" y="1580"/>
                    <a:pt x="1840" y="1270"/>
                    <a:pt x="1840" y="794"/>
                  </a:cubicBezTo>
                  <a:cubicBezTo>
                    <a:pt x="1840" y="353"/>
                    <a:pt x="1487"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2"/>
            <p:cNvSpPr/>
            <p:nvPr/>
          </p:nvSpPr>
          <p:spPr>
            <a:xfrm>
              <a:off x="4703850" y="911275"/>
              <a:ext cx="2580700" cy="613375"/>
            </a:xfrm>
            <a:custGeom>
              <a:rect b="b" l="l" r="r" t="t"/>
              <a:pathLst>
                <a:path extrusionOk="0" h="24535" w="103228">
                  <a:moveTo>
                    <a:pt x="47431" y="0"/>
                  </a:moveTo>
                  <a:lnTo>
                    <a:pt x="34779" y="13685"/>
                  </a:lnTo>
                  <a:lnTo>
                    <a:pt x="20906" y="18309"/>
                  </a:lnTo>
                  <a:lnTo>
                    <a:pt x="15412" y="16898"/>
                  </a:lnTo>
                  <a:lnTo>
                    <a:pt x="9061" y="9892"/>
                  </a:lnTo>
                  <a:lnTo>
                    <a:pt x="1" y="24459"/>
                  </a:lnTo>
                  <a:lnTo>
                    <a:pt x="127" y="24534"/>
                  </a:lnTo>
                  <a:lnTo>
                    <a:pt x="9086" y="10131"/>
                  </a:lnTo>
                  <a:lnTo>
                    <a:pt x="15336" y="17024"/>
                  </a:lnTo>
                  <a:lnTo>
                    <a:pt x="20893" y="18448"/>
                  </a:lnTo>
                  <a:lnTo>
                    <a:pt x="20918" y="18461"/>
                  </a:lnTo>
                  <a:lnTo>
                    <a:pt x="34855" y="13811"/>
                  </a:lnTo>
                  <a:lnTo>
                    <a:pt x="47431" y="215"/>
                  </a:lnTo>
                  <a:lnTo>
                    <a:pt x="59099" y="12778"/>
                  </a:lnTo>
                  <a:lnTo>
                    <a:pt x="67479" y="19620"/>
                  </a:lnTo>
                  <a:lnTo>
                    <a:pt x="76513" y="18196"/>
                  </a:lnTo>
                  <a:lnTo>
                    <a:pt x="82209" y="19885"/>
                  </a:lnTo>
                  <a:lnTo>
                    <a:pt x="88661" y="9035"/>
                  </a:lnTo>
                  <a:lnTo>
                    <a:pt x="95138" y="5860"/>
                  </a:lnTo>
                  <a:lnTo>
                    <a:pt x="103101" y="24496"/>
                  </a:lnTo>
                  <a:lnTo>
                    <a:pt x="103227" y="24433"/>
                  </a:lnTo>
                  <a:lnTo>
                    <a:pt x="95213" y="5671"/>
                  </a:lnTo>
                  <a:lnTo>
                    <a:pt x="88585" y="8922"/>
                  </a:lnTo>
                  <a:lnTo>
                    <a:pt x="88560" y="8934"/>
                  </a:lnTo>
                  <a:lnTo>
                    <a:pt x="82146" y="19708"/>
                  </a:lnTo>
                  <a:lnTo>
                    <a:pt x="76539" y="18057"/>
                  </a:lnTo>
                  <a:lnTo>
                    <a:pt x="76513" y="18045"/>
                  </a:lnTo>
                  <a:lnTo>
                    <a:pt x="67529" y="19469"/>
                  </a:lnTo>
                  <a:lnTo>
                    <a:pt x="59187" y="12664"/>
                  </a:lnTo>
                  <a:lnTo>
                    <a:pt x="4743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2"/>
            <p:cNvSpPr/>
            <p:nvPr/>
          </p:nvSpPr>
          <p:spPr>
            <a:xfrm>
              <a:off x="4704175" y="930800"/>
              <a:ext cx="2582575" cy="595725"/>
            </a:xfrm>
            <a:custGeom>
              <a:rect b="b" l="l" r="r" t="t"/>
              <a:pathLst>
                <a:path extrusionOk="0" h="23829" w="103303">
                  <a:moveTo>
                    <a:pt x="67125" y="1"/>
                  </a:moveTo>
                  <a:lnTo>
                    <a:pt x="58065" y="5948"/>
                  </a:lnTo>
                  <a:lnTo>
                    <a:pt x="47115" y="9817"/>
                  </a:lnTo>
                  <a:lnTo>
                    <a:pt x="41747" y="17995"/>
                  </a:lnTo>
                  <a:lnTo>
                    <a:pt x="26941" y="870"/>
                  </a:lnTo>
                  <a:lnTo>
                    <a:pt x="19822" y="13421"/>
                  </a:lnTo>
                  <a:lnTo>
                    <a:pt x="8758" y="16054"/>
                  </a:lnTo>
                  <a:lnTo>
                    <a:pt x="8733" y="16054"/>
                  </a:lnTo>
                  <a:lnTo>
                    <a:pt x="1" y="23665"/>
                  </a:lnTo>
                  <a:lnTo>
                    <a:pt x="101" y="23766"/>
                  </a:lnTo>
                  <a:lnTo>
                    <a:pt x="8809" y="16180"/>
                  </a:lnTo>
                  <a:lnTo>
                    <a:pt x="19885" y="13547"/>
                  </a:lnTo>
                  <a:lnTo>
                    <a:pt x="19910" y="13547"/>
                  </a:lnTo>
                  <a:lnTo>
                    <a:pt x="26966" y="1122"/>
                  </a:lnTo>
                  <a:lnTo>
                    <a:pt x="41697" y="18158"/>
                  </a:lnTo>
                  <a:lnTo>
                    <a:pt x="41760" y="18234"/>
                  </a:lnTo>
                  <a:lnTo>
                    <a:pt x="47203" y="9930"/>
                  </a:lnTo>
                  <a:lnTo>
                    <a:pt x="58116" y="6087"/>
                  </a:lnTo>
                  <a:lnTo>
                    <a:pt x="67088" y="190"/>
                  </a:lnTo>
                  <a:lnTo>
                    <a:pt x="73224" y="8884"/>
                  </a:lnTo>
                  <a:lnTo>
                    <a:pt x="73262" y="8935"/>
                  </a:lnTo>
                  <a:lnTo>
                    <a:pt x="81125" y="5583"/>
                  </a:lnTo>
                  <a:lnTo>
                    <a:pt x="94091" y="13408"/>
                  </a:lnTo>
                  <a:lnTo>
                    <a:pt x="103189" y="23829"/>
                  </a:lnTo>
                  <a:lnTo>
                    <a:pt x="103303" y="23728"/>
                  </a:lnTo>
                  <a:lnTo>
                    <a:pt x="94192" y="13307"/>
                  </a:lnTo>
                  <a:lnTo>
                    <a:pt x="81138" y="5419"/>
                  </a:lnTo>
                  <a:lnTo>
                    <a:pt x="73312" y="8758"/>
                  </a:lnTo>
                  <a:lnTo>
                    <a:pt x="67125"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p:nvPr/>
          </p:nvSpPr>
          <p:spPr>
            <a:xfrm>
              <a:off x="4904225" y="1145950"/>
              <a:ext cx="46000" cy="39350"/>
            </a:xfrm>
            <a:custGeom>
              <a:rect b="b" l="l" r="r" t="t"/>
              <a:pathLst>
                <a:path extrusionOk="0" h="1574" w="1840">
                  <a:moveTo>
                    <a:pt x="1059" y="1"/>
                  </a:moveTo>
                  <a:cubicBezTo>
                    <a:pt x="353" y="1"/>
                    <a:pt x="0" y="845"/>
                    <a:pt x="504" y="1337"/>
                  </a:cubicBezTo>
                  <a:cubicBezTo>
                    <a:pt x="664" y="1501"/>
                    <a:pt x="861" y="1574"/>
                    <a:pt x="1054" y="1574"/>
                  </a:cubicBezTo>
                  <a:cubicBezTo>
                    <a:pt x="1455" y="1574"/>
                    <a:pt x="1840" y="1258"/>
                    <a:pt x="1840" y="782"/>
                  </a:cubicBezTo>
                  <a:cubicBezTo>
                    <a:pt x="1840" y="354"/>
                    <a:pt x="1487"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2"/>
            <p:cNvSpPr/>
            <p:nvPr/>
          </p:nvSpPr>
          <p:spPr>
            <a:xfrm>
              <a:off x="5062350" y="1316075"/>
              <a:ext cx="46025" cy="39350"/>
            </a:xfrm>
            <a:custGeom>
              <a:rect b="b" l="l" r="r" t="t"/>
              <a:pathLst>
                <a:path extrusionOk="0" h="1574" w="1841">
                  <a:moveTo>
                    <a:pt x="1059" y="0"/>
                  </a:moveTo>
                  <a:cubicBezTo>
                    <a:pt x="354" y="0"/>
                    <a:pt x="1" y="845"/>
                    <a:pt x="492" y="1336"/>
                  </a:cubicBezTo>
                  <a:cubicBezTo>
                    <a:pt x="656" y="1500"/>
                    <a:pt x="856" y="1573"/>
                    <a:pt x="1051" y="1573"/>
                  </a:cubicBezTo>
                  <a:cubicBezTo>
                    <a:pt x="1456" y="1573"/>
                    <a:pt x="1841" y="1258"/>
                    <a:pt x="1841" y="782"/>
                  </a:cubicBezTo>
                  <a:cubicBezTo>
                    <a:pt x="1841" y="353"/>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2"/>
            <p:cNvSpPr/>
            <p:nvPr/>
          </p:nvSpPr>
          <p:spPr>
            <a:xfrm>
              <a:off x="5209475" y="1350400"/>
              <a:ext cx="39725" cy="39725"/>
            </a:xfrm>
            <a:custGeom>
              <a:rect b="b" l="l" r="r" t="t"/>
              <a:pathLst>
                <a:path extrusionOk="0" h="1589" w="1589">
                  <a:moveTo>
                    <a:pt x="794" y="1"/>
                  </a:moveTo>
                  <a:cubicBezTo>
                    <a:pt x="353" y="1"/>
                    <a:pt x="0" y="354"/>
                    <a:pt x="0" y="795"/>
                  </a:cubicBezTo>
                  <a:cubicBezTo>
                    <a:pt x="0" y="1223"/>
                    <a:pt x="353" y="1589"/>
                    <a:pt x="794" y="1589"/>
                  </a:cubicBezTo>
                  <a:cubicBezTo>
                    <a:pt x="1235" y="1589"/>
                    <a:pt x="1588" y="1223"/>
                    <a:pt x="1588" y="795"/>
                  </a:cubicBezTo>
                  <a:cubicBezTo>
                    <a:pt x="1588" y="354"/>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2"/>
            <p:cNvSpPr/>
            <p:nvPr/>
          </p:nvSpPr>
          <p:spPr>
            <a:xfrm>
              <a:off x="5173875" y="1248975"/>
              <a:ext cx="46025" cy="39450"/>
            </a:xfrm>
            <a:custGeom>
              <a:rect b="b" l="l" r="r" t="t"/>
              <a:pathLst>
                <a:path extrusionOk="0" h="1578" w="1841">
                  <a:moveTo>
                    <a:pt x="1059" y="0"/>
                  </a:moveTo>
                  <a:cubicBezTo>
                    <a:pt x="353" y="0"/>
                    <a:pt x="0" y="845"/>
                    <a:pt x="505" y="1349"/>
                  </a:cubicBezTo>
                  <a:cubicBezTo>
                    <a:pt x="663" y="1507"/>
                    <a:pt x="858" y="1578"/>
                    <a:pt x="1049" y="1578"/>
                  </a:cubicBezTo>
                  <a:cubicBezTo>
                    <a:pt x="1452" y="1578"/>
                    <a:pt x="1840" y="1264"/>
                    <a:pt x="1840" y="794"/>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2"/>
            <p:cNvSpPr/>
            <p:nvPr/>
          </p:nvSpPr>
          <p:spPr>
            <a:xfrm>
              <a:off x="5352500" y="938375"/>
              <a:ext cx="46000" cy="39500"/>
            </a:xfrm>
            <a:custGeom>
              <a:rect b="b" l="l" r="r" t="t"/>
              <a:pathLst>
                <a:path extrusionOk="0" h="1580" w="1840">
                  <a:moveTo>
                    <a:pt x="1059" y="0"/>
                  </a:moveTo>
                  <a:cubicBezTo>
                    <a:pt x="353" y="0"/>
                    <a:pt x="0" y="857"/>
                    <a:pt x="504" y="1348"/>
                  </a:cubicBezTo>
                  <a:cubicBezTo>
                    <a:pt x="664" y="1508"/>
                    <a:pt x="861" y="1580"/>
                    <a:pt x="1054" y="1580"/>
                  </a:cubicBezTo>
                  <a:cubicBezTo>
                    <a:pt x="1455" y="1580"/>
                    <a:pt x="1840" y="1270"/>
                    <a:pt x="1840" y="794"/>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2"/>
            <p:cNvSpPr/>
            <p:nvPr/>
          </p:nvSpPr>
          <p:spPr>
            <a:xfrm>
              <a:off x="5722650" y="1358275"/>
              <a:ext cx="46000" cy="39525"/>
            </a:xfrm>
            <a:custGeom>
              <a:rect b="b" l="l" r="r" t="t"/>
              <a:pathLst>
                <a:path extrusionOk="0" h="1581" w="1840">
                  <a:moveTo>
                    <a:pt x="1046" y="1"/>
                  </a:moveTo>
                  <a:cubicBezTo>
                    <a:pt x="353" y="1"/>
                    <a:pt x="0" y="858"/>
                    <a:pt x="492" y="1349"/>
                  </a:cubicBezTo>
                  <a:cubicBezTo>
                    <a:pt x="655" y="1509"/>
                    <a:pt x="855" y="1581"/>
                    <a:pt x="1050" y="1581"/>
                  </a:cubicBezTo>
                  <a:cubicBezTo>
                    <a:pt x="1455" y="1581"/>
                    <a:pt x="1840" y="1271"/>
                    <a:pt x="1840" y="795"/>
                  </a:cubicBezTo>
                  <a:cubicBezTo>
                    <a:pt x="1840" y="354"/>
                    <a:pt x="1487" y="1"/>
                    <a:pt x="1046"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2"/>
            <p:cNvSpPr/>
            <p:nvPr/>
          </p:nvSpPr>
          <p:spPr>
            <a:xfrm>
              <a:off x="5859350" y="1157300"/>
              <a:ext cx="46025" cy="39450"/>
            </a:xfrm>
            <a:custGeom>
              <a:rect b="b" l="l" r="r" t="t"/>
              <a:pathLst>
                <a:path extrusionOk="0" h="1578" w="1841">
                  <a:moveTo>
                    <a:pt x="1059" y="1"/>
                  </a:moveTo>
                  <a:cubicBezTo>
                    <a:pt x="354" y="1"/>
                    <a:pt x="1" y="845"/>
                    <a:pt x="492" y="1349"/>
                  </a:cubicBezTo>
                  <a:cubicBezTo>
                    <a:pt x="655" y="1507"/>
                    <a:pt x="852" y="1578"/>
                    <a:pt x="1046" y="1578"/>
                  </a:cubicBezTo>
                  <a:cubicBezTo>
                    <a:pt x="1453" y="1578"/>
                    <a:pt x="1841" y="1264"/>
                    <a:pt x="1841" y="794"/>
                  </a:cubicBezTo>
                  <a:cubicBezTo>
                    <a:pt x="1841" y="353"/>
                    <a:pt x="1488"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2"/>
            <p:cNvSpPr/>
            <p:nvPr/>
          </p:nvSpPr>
          <p:spPr>
            <a:xfrm>
              <a:off x="6131225" y="1060900"/>
              <a:ext cx="46025" cy="39350"/>
            </a:xfrm>
            <a:custGeom>
              <a:rect b="b" l="l" r="r" t="t"/>
              <a:pathLst>
                <a:path extrusionOk="0" h="1574" w="1841">
                  <a:moveTo>
                    <a:pt x="1059" y="1"/>
                  </a:moveTo>
                  <a:cubicBezTo>
                    <a:pt x="353" y="1"/>
                    <a:pt x="1" y="845"/>
                    <a:pt x="492" y="1336"/>
                  </a:cubicBezTo>
                  <a:cubicBezTo>
                    <a:pt x="656" y="1500"/>
                    <a:pt x="856" y="1574"/>
                    <a:pt x="1051" y="1574"/>
                  </a:cubicBezTo>
                  <a:cubicBezTo>
                    <a:pt x="1456" y="1574"/>
                    <a:pt x="1840" y="1258"/>
                    <a:pt x="1840" y="782"/>
                  </a:cubicBezTo>
                  <a:cubicBezTo>
                    <a:pt x="1840" y="341"/>
                    <a:pt x="1487"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2"/>
            <p:cNvSpPr/>
            <p:nvPr/>
          </p:nvSpPr>
          <p:spPr>
            <a:xfrm>
              <a:off x="6358050" y="914425"/>
              <a:ext cx="46000" cy="39350"/>
            </a:xfrm>
            <a:custGeom>
              <a:rect b="b" l="l" r="r" t="t"/>
              <a:pathLst>
                <a:path extrusionOk="0" h="1574" w="1840">
                  <a:moveTo>
                    <a:pt x="1059" y="0"/>
                  </a:moveTo>
                  <a:cubicBezTo>
                    <a:pt x="353" y="0"/>
                    <a:pt x="0" y="845"/>
                    <a:pt x="504" y="1336"/>
                  </a:cubicBezTo>
                  <a:cubicBezTo>
                    <a:pt x="664" y="1500"/>
                    <a:pt x="861" y="1573"/>
                    <a:pt x="1054" y="1573"/>
                  </a:cubicBezTo>
                  <a:cubicBezTo>
                    <a:pt x="1455" y="1573"/>
                    <a:pt x="1840" y="1258"/>
                    <a:pt x="1840" y="782"/>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2"/>
            <p:cNvSpPr/>
            <p:nvPr/>
          </p:nvSpPr>
          <p:spPr>
            <a:xfrm>
              <a:off x="6510200" y="1128325"/>
              <a:ext cx="46025" cy="39450"/>
            </a:xfrm>
            <a:custGeom>
              <a:rect b="b" l="l" r="r" t="t"/>
              <a:pathLst>
                <a:path extrusionOk="0" h="1578" w="1841">
                  <a:moveTo>
                    <a:pt x="1046" y="0"/>
                  </a:moveTo>
                  <a:cubicBezTo>
                    <a:pt x="353" y="0"/>
                    <a:pt x="0" y="845"/>
                    <a:pt x="492" y="1349"/>
                  </a:cubicBezTo>
                  <a:cubicBezTo>
                    <a:pt x="650" y="1507"/>
                    <a:pt x="846" y="1578"/>
                    <a:pt x="1039" y="1578"/>
                  </a:cubicBezTo>
                  <a:cubicBezTo>
                    <a:pt x="1446" y="1578"/>
                    <a:pt x="1840" y="1264"/>
                    <a:pt x="1840" y="794"/>
                  </a:cubicBezTo>
                  <a:cubicBezTo>
                    <a:pt x="1840" y="353"/>
                    <a:pt x="1487" y="0"/>
                    <a:pt x="1046"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2"/>
            <p:cNvSpPr/>
            <p:nvPr/>
          </p:nvSpPr>
          <p:spPr>
            <a:xfrm>
              <a:off x="6708025" y="1051150"/>
              <a:ext cx="46025" cy="39425"/>
            </a:xfrm>
            <a:custGeom>
              <a:rect b="b" l="l" r="r" t="t"/>
              <a:pathLst>
                <a:path extrusionOk="0" h="1577" w="1841">
                  <a:moveTo>
                    <a:pt x="1059" y="0"/>
                  </a:moveTo>
                  <a:cubicBezTo>
                    <a:pt x="354" y="0"/>
                    <a:pt x="1" y="844"/>
                    <a:pt x="492" y="1348"/>
                  </a:cubicBezTo>
                  <a:cubicBezTo>
                    <a:pt x="654" y="1506"/>
                    <a:pt x="851" y="1577"/>
                    <a:pt x="1044" y="1577"/>
                  </a:cubicBezTo>
                  <a:cubicBezTo>
                    <a:pt x="1451" y="1577"/>
                    <a:pt x="1840" y="1260"/>
                    <a:pt x="1840" y="781"/>
                  </a:cubicBezTo>
                  <a:cubicBezTo>
                    <a:pt x="1840" y="353"/>
                    <a:pt x="1488"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2"/>
            <p:cNvSpPr/>
            <p:nvPr/>
          </p:nvSpPr>
          <p:spPr>
            <a:xfrm>
              <a:off x="7033125" y="1244875"/>
              <a:ext cx="46025" cy="39450"/>
            </a:xfrm>
            <a:custGeom>
              <a:rect b="b" l="l" r="r" t="t"/>
              <a:pathLst>
                <a:path extrusionOk="0" h="1578" w="1841">
                  <a:moveTo>
                    <a:pt x="1047" y="1"/>
                  </a:moveTo>
                  <a:cubicBezTo>
                    <a:pt x="341" y="1"/>
                    <a:pt x="1" y="858"/>
                    <a:pt x="492" y="1349"/>
                  </a:cubicBezTo>
                  <a:cubicBezTo>
                    <a:pt x="651" y="1507"/>
                    <a:pt x="847" y="1578"/>
                    <a:pt x="1040" y="1578"/>
                  </a:cubicBezTo>
                  <a:cubicBezTo>
                    <a:pt x="1447" y="1578"/>
                    <a:pt x="1841" y="1264"/>
                    <a:pt x="1841" y="795"/>
                  </a:cubicBezTo>
                  <a:cubicBezTo>
                    <a:pt x="1841" y="353"/>
                    <a:pt x="1488" y="1"/>
                    <a:pt x="1047"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2"/>
            <p:cNvSpPr/>
            <p:nvPr/>
          </p:nvSpPr>
          <p:spPr>
            <a:xfrm>
              <a:off x="4898850" y="1313550"/>
              <a:ext cx="46025" cy="39350"/>
            </a:xfrm>
            <a:custGeom>
              <a:rect b="b" l="l" r="r" t="t"/>
              <a:pathLst>
                <a:path extrusionOk="0" h="1574" w="1841">
                  <a:moveTo>
                    <a:pt x="1059" y="1"/>
                  </a:moveTo>
                  <a:cubicBezTo>
                    <a:pt x="354" y="1"/>
                    <a:pt x="1" y="845"/>
                    <a:pt x="492" y="1336"/>
                  </a:cubicBezTo>
                  <a:cubicBezTo>
                    <a:pt x="656" y="1500"/>
                    <a:pt x="856" y="1574"/>
                    <a:pt x="1051" y="1574"/>
                  </a:cubicBezTo>
                  <a:cubicBezTo>
                    <a:pt x="1456" y="1574"/>
                    <a:pt x="1841" y="1258"/>
                    <a:pt x="1841" y="782"/>
                  </a:cubicBezTo>
                  <a:cubicBezTo>
                    <a:pt x="1841" y="341"/>
                    <a:pt x="1488"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2"/>
            <p:cNvSpPr/>
            <p:nvPr/>
          </p:nvSpPr>
          <p:spPr>
            <a:xfrm>
              <a:off x="5551575" y="1234800"/>
              <a:ext cx="46025" cy="39350"/>
            </a:xfrm>
            <a:custGeom>
              <a:rect b="b" l="l" r="r" t="t"/>
              <a:pathLst>
                <a:path extrusionOk="0" h="1574" w="1841">
                  <a:moveTo>
                    <a:pt x="1059" y="0"/>
                  </a:moveTo>
                  <a:cubicBezTo>
                    <a:pt x="354" y="0"/>
                    <a:pt x="1" y="845"/>
                    <a:pt x="505" y="1336"/>
                  </a:cubicBezTo>
                  <a:cubicBezTo>
                    <a:pt x="665" y="1500"/>
                    <a:pt x="862" y="1573"/>
                    <a:pt x="1055" y="1573"/>
                  </a:cubicBezTo>
                  <a:cubicBezTo>
                    <a:pt x="1456" y="1573"/>
                    <a:pt x="1841" y="1258"/>
                    <a:pt x="1841" y="782"/>
                  </a:cubicBezTo>
                  <a:cubicBezTo>
                    <a:pt x="1841" y="341"/>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p:nvPr/>
          </p:nvSpPr>
          <p:spPr>
            <a:xfrm>
              <a:off x="5887400" y="907725"/>
              <a:ext cx="45075" cy="39575"/>
            </a:xfrm>
            <a:custGeom>
              <a:rect b="b" l="l" r="r" t="t"/>
              <a:pathLst>
                <a:path extrusionOk="0" h="1583" w="1803">
                  <a:moveTo>
                    <a:pt x="896" y="1"/>
                  </a:moveTo>
                  <a:cubicBezTo>
                    <a:pt x="589" y="1"/>
                    <a:pt x="299" y="182"/>
                    <a:pt x="177" y="483"/>
                  </a:cubicBezTo>
                  <a:cubicBezTo>
                    <a:pt x="0" y="886"/>
                    <a:pt x="189" y="1352"/>
                    <a:pt x="593" y="1516"/>
                  </a:cubicBezTo>
                  <a:cubicBezTo>
                    <a:pt x="695" y="1561"/>
                    <a:pt x="802" y="1582"/>
                    <a:pt x="907" y="1582"/>
                  </a:cubicBezTo>
                  <a:cubicBezTo>
                    <a:pt x="1215" y="1582"/>
                    <a:pt x="1507" y="1400"/>
                    <a:pt x="1639" y="1100"/>
                  </a:cubicBezTo>
                  <a:cubicBezTo>
                    <a:pt x="1802" y="697"/>
                    <a:pt x="1613" y="231"/>
                    <a:pt x="1210" y="67"/>
                  </a:cubicBezTo>
                  <a:cubicBezTo>
                    <a:pt x="1107" y="22"/>
                    <a:pt x="1001" y="1"/>
                    <a:pt x="896"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2"/>
            <p:cNvSpPr/>
            <p:nvPr/>
          </p:nvSpPr>
          <p:spPr>
            <a:xfrm>
              <a:off x="6166200" y="1209275"/>
              <a:ext cx="39700" cy="39725"/>
            </a:xfrm>
            <a:custGeom>
              <a:rect b="b" l="l" r="r" t="t"/>
              <a:pathLst>
                <a:path extrusionOk="0" h="1589" w="1588">
                  <a:moveTo>
                    <a:pt x="794" y="1"/>
                  </a:moveTo>
                  <a:cubicBezTo>
                    <a:pt x="366" y="1"/>
                    <a:pt x="0" y="354"/>
                    <a:pt x="0" y="795"/>
                  </a:cubicBezTo>
                  <a:cubicBezTo>
                    <a:pt x="0" y="1223"/>
                    <a:pt x="366" y="1588"/>
                    <a:pt x="794" y="1588"/>
                  </a:cubicBezTo>
                  <a:cubicBezTo>
                    <a:pt x="1235" y="1588"/>
                    <a:pt x="1588" y="1223"/>
                    <a:pt x="1588" y="795"/>
                  </a:cubicBezTo>
                  <a:cubicBezTo>
                    <a:pt x="1588" y="354"/>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2"/>
            <p:cNvSpPr/>
            <p:nvPr/>
          </p:nvSpPr>
          <p:spPr>
            <a:xfrm>
              <a:off x="6373800" y="1380650"/>
              <a:ext cx="39700" cy="39400"/>
            </a:xfrm>
            <a:custGeom>
              <a:rect b="b" l="l" r="r" t="t"/>
              <a:pathLst>
                <a:path extrusionOk="0" h="1576" w="1588">
                  <a:moveTo>
                    <a:pt x="794" y="1"/>
                  </a:moveTo>
                  <a:cubicBezTo>
                    <a:pt x="353" y="1"/>
                    <a:pt x="0" y="353"/>
                    <a:pt x="0" y="794"/>
                  </a:cubicBezTo>
                  <a:cubicBezTo>
                    <a:pt x="0" y="1223"/>
                    <a:pt x="353" y="1576"/>
                    <a:pt x="794" y="1576"/>
                  </a:cubicBezTo>
                  <a:cubicBezTo>
                    <a:pt x="1235" y="1576"/>
                    <a:pt x="1588" y="1223"/>
                    <a:pt x="1588" y="794"/>
                  </a:cubicBezTo>
                  <a:cubicBezTo>
                    <a:pt x="1588" y="353"/>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2"/>
            <p:cNvSpPr/>
            <p:nvPr/>
          </p:nvSpPr>
          <p:spPr>
            <a:xfrm>
              <a:off x="6594950" y="1344425"/>
              <a:ext cx="46000" cy="39350"/>
            </a:xfrm>
            <a:custGeom>
              <a:rect b="b" l="l" r="r" t="t"/>
              <a:pathLst>
                <a:path extrusionOk="0" h="1574" w="1840">
                  <a:moveTo>
                    <a:pt x="1059" y="1"/>
                  </a:moveTo>
                  <a:cubicBezTo>
                    <a:pt x="353" y="1"/>
                    <a:pt x="0" y="845"/>
                    <a:pt x="491" y="1336"/>
                  </a:cubicBezTo>
                  <a:cubicBezTo>
                    <a:pt x="655" y="1500"/>
                    <a:pt x="855" y="1573"/>
                    <a:pt x="1050" y="1573"/>
                  </a:cubicBezTo>
                  <a:cubicBezTo>
                    <a:pt x="1455" y="1573"/>
                    <a:pt x="1840" y="1258"/>
                    <a:pt x="1840" y="782"/>
                  </a:cubicBezTo>
                  <a:cubicBezTo>
                    <a:pt x="1840" y="353"/>
                    <a:pt x="1487"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2"/>
            <p:cNvSpPr/>
            <p:nvPr/>
          </p:nvSpPr>
          <p:spPr>
            <a:xfrm>
              <a:off x="6731025" y="1382850"/>
              <a:ext cx="46025" cy="39475"/>
            </a:xfrm>
            <a:custGeom>
              <a:rect b="b" l="l" r="r" t="t"/>
              <a:pathLst>
                <a:path extrusionOk="0" h="1579" w="1841">
                  <a:moveTo>
                    <a:pt x="1059" y="1"/>
                  </a:moveTo>
                  <a:cubicBezTo>
                    <a:pt x="353" y="1"/>
                    <a:pt x="1" y="858"/>
                    <a:pt x="505" y="1349"/>
                  </a:cubicBezTo>
                  <a:cubicBezTo>
                    <a:pt x="663" y="1507"/>
                    <a:pt x="858" y="1578"/>
                    <a:pt x="1049" y="1578"/>
                  </a:cubicBezTo>
                  <a:cubicBezTo>
                    <a:pt x="1452" y="1578"/>
                    <a:pt x="1840" y="1265"/>
                    <a:pt x="1840" y="795"/>
                  </a:cubicBezTo>
                  <a:cubicBezTo>
                    <a:pt x="1840" y="354"/>
                    <a:pt x="1488"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2"/>
            <p:cNvSpPr/>
            <p:nvPr/>
          </p:nvSpPr>
          <p:spPr>
            <a:xfrm>
              <a:off x="6891700" y="1116350"/>
              <a:ext cx="46000" cy="39350"/>
            </a:xfrm>
            <a:custGeom>
              <a:rect b="b" l="l" r="r" t="t"/>
              <a:pathLst>
                <a:path extrusionOk="0" h="1574" w="1840">
                  <a:moveTo>
                    <a:pt x="1046" y="1"/>
                  </a:moveTo>
                  <a:cubicBezTo>
                    <a:pt x="353" y="1"/>
                    <a:pt x="0" y="845"/>
                    <a:pt x="491" y="1336"/>
                  </a:cubicBezTo>
                  <a:cubicBezTo>
                    <a:pt x="651" y="1500"/>
                    <a:pt x="850" y="1573"/>
                    <a:pt x="1045" y="1573"/>
                  </a:cubicBezTo>
                  <a:cubicBezTo>
                    <a:pt x="1450" y="1573"/>
                    <a:pt x="1840" y="1258"/>
                    <a:pt x="1840" y="782"/>
                  </a:cubicBezTo>
                  <a:cubicBezTo>
                    <a:pt x="1840" y="353"/>
                    <a:pt x="1487" y="1"/>
                    <a:pt x="1046" y="1"/>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2"/>
            <p:cNvSpPr/>
            <p:nvPr/>
          </p:nvSpPr>
          <p:spPr>
            <a:xfrm>
              <a:off x="7059275" y="1035400"/>
              <a:ext cx="46025" cy="39450"/>
            </a:xfrm>
            <a:custGeom>
              <a:rect b="b" l="l" r="r" t="t"/>
              <a:pathLst>
                <a:path extrusionOk="0" h="1578" w="1841">
                  <a:moveTo>
                    <a:pt x="1059" y="0"/>
                  </a:moveTo>
                  <a:cubicBezTo>
                    <a:pt x="354" y="0"/>
                    <a:pt x="1" y="844"/>
                    <a:pt x="505" y="1348"/>
                  </a:cubicBezTo>
                  <a:cubicBezTo>
                    <a:pt x="663" y="1507"/>
                    <a:pt x="858" y="1577"/>
                    <a:pt x="1049" y="1577"/>
                  </a:cubicBezTo>
                  <a:cubicBezTo>
                    <a:pt x="1452" y="1577"/>
                    <a:pt x="1840" y="1264"/>
                    <a:pt x="1840" y="794"/>
                  </a:cubicBezTo>
                  <a:cubicBezTo>
                    <a:pt x="1840" y="353"/>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p:nvPr/>
          </p:nvSpPr>
          <p:spPr>
            <a:xfrm>
              <a:off x="4708275" y="856450"/>
              <a:ext cx="2575650" cy="667875"/>
            </a:xfrm>
            <a:custGeom>
              <a:rect b="b" l="l" r="r" t="t"/>
              <a:pathLst>
                <a:path extrusionOk="0" h="26715" w="103026">
                  <a:moveTo>
                    <a:pt x="55432" y="1"/>
                  </a:moveTo>
                  <a:lnTo>
                    <a:pt x="46271" y="7952"/>
                  </a:lnTo>
                  <a:lnTo>
                    <a:pt x="35938" y="5507"/>
                  </a:lnTo>
                  <a:lnTo>
                    <a:pt x="35913" y="5507"/>
                  </a:lnTo>
                  <a:lnTo>
                    <a:pt x="27294" y="11934"/>
                  </a:lnTo>
                  <a:lnTo>
                    <a:pt x="16382" y="6188"/>
                  </a:lnTo>
                  <a:lnTo>
                    <a:pt x="11480" y="23287"/>
                  </a:lnTo>
                  <a:lnTo>
                    <a:pt x="0" y="26526"/>
                  </a:lnTo>
                  <a:lnTo>
                    <a:pt x="38" y="26664"/>
                  </a:lnTo>
                  <a:lnTo>
                    <a:pt x="11593" y="23401"/>
                  </a:lnTo>
                  <a:lnTo>
                    <a:pt x="16470" y="6389"/>
                  </a:lnTo>
                  <a:lnTo>
                    <a:pt x="27306" y="12098"/>
                  </a:lnTo>
                  <a:lnTo>
                    <a:pt x="35938" y="5659"/>
                  </a:lnTo>
                  <a:lnTo>
                    <a:pt x="46309" y="8103"/>
                  </a:lnTo>
                  <a:lnTo>
                    <a:pt x="55419" y="215"/>
                  </a:lnTo>
                  <a:lnTo>
                    <a:pt x="64958" y="12186"/>
                  </a:lnTo>
                  <a:lnTo>
                    <a:pt x="64970" y="12211"/>
                  </a:lnTo>
                  <a:lnTo>
                    <a:pt x="79663" y="15815"/>
                  </a:lnTo>
                  <a:lnTo>
                    <a:pt x="79714" y="15827"/>
                  </a:lnTo>
                  <a:lnTo>
                    <a:pt x="87186" y="5293"/>
                  </a:lnTo>
                  <a:lnTo>
                    <a:pt x="90815" y="19368"/>
                  </a:lnTo>
                  <a:lnTo>
                    <a:pt x="90815" y="19394"/>
                  </a:lnTo>
                  <a:lnTo>
                    <a:pt x="102950" y="26715"/>
                  </a:lnTo>
                  <a:lnTo>
                    <a:pt x="103025" y="26589"/>
                  </a:lnTo>
                  <a:lnTo>
                    <a:pt x="90941" y="19305"/>
                  </a:lnTo>
                  <a:lnTo>
                    <a:pt x="87249" y="4966"/>
                  </a:lnTo>
                  <a:lnTo>
                    <a:pt x="79651" y="15664"/>
                  </a:lnTo>
                  <a:lnTo>
                    <a:pt x="65046" y="12085"/>
                  </a:lnTo>
                  <a:lnTo>
                    <a:pt x="5543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p:nvPr/>
          </p:nvSpPr>
          <p:spPr>
            <a:xfrm>
              <a:off x="4558950" y="1523350"/>
              <a:ext cx="2813800" cy="3825"/>
            </a:xfrm>
            <a:custGeom>
              <a:rect b="b" l="l" r="r" t="t"/>
              <a:pathLst>
                <a:path extrusionOk="0" h="153" w="112552">
                  <a:moveTo>
                    <a:pt x="1" y="1"/>
                  </a:moveTo>
                  <a:lnTo>
                    <a:pt x="1" y="152"/>
                  </a:lnTo>
                  <a:lnTo>
                    <a:pt x="112552" y="152"/>
                  </a:lnTo>
                  <a:lnTo>
                    <a:pt x="112552"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p:nvPr/>
          </p:nvSpPr>
          <p:spPr>
            <a:xfrm>
              <a:off x="4967225" y="1418775"/>
              <a:ext cx="46025" cy="39450"/>
            </a:xfrm>
            <a:custGeom>
              <a:rect b="b" l="l" r="r" t="t"/>
              <a:pathLst>
                <a:path extrusionOk="0" h="1578" w="1841">
                  <a:moveTo>
                    <a:pt x="1059" y="0"/>
                  </a:moveTo>
                  <a:cubicBezTo>
                    <a:pt x="353" y="0"/>
                    <a:pt x="0" y="845"/>
                    <a:pt x="492" y="1349"/>
                  </a:cubicBezTo>
                  <a:cubicBezTo>
                    <a:pt x="654" y="1506"/>
                    <a:pt x="850" y="1577"/>
                    <a:pt x="1043" y="1577"/>
                  </a:cubicBezTo>
                  <a:cubicBezTo>
                    <a:pt x="1451" y="1577"/>
                    <a:pt x="1840" y="1261"/>
                    <a:pt x="1840" y="782"/>
                  </a:cubicBezTo>
                  <a:cubicBezTo>
                    <a:pt x="1840" y="353"/>
                    <a:pt x="1487"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p:nvPr/>
          </p:nvSpPr>
          <p:spPr>
            <a:xfrm>
              <a:off x="5101172" y="992325"/>
              <a:ext cx="42875" cy="39850"/>
            </a:xfrm>
            <a:custGeom>
              <a:rect b="b" l="l" r="r" t="t"/>
              <a:pathLst>
                <a:path extrusionOk="0" h="1594" w="1715">
                  <a:moveTo>
                    <a:pt x="849" y="1"/>
                  </a:moveTo>
                  <a:cubicBezTo>
                    <a:pt x="810" y="1"/>
                    <a:pt x="771" y="4"/>
                    <a:pt x="731" y="9"/>
                  </a:cubicBezTo>
                  <a:cubicBezTo>
                    <a:pt x="290" y="85"/>
                    <a:pt x="1" y="488"/>
                    <a:pt x="76" y="917"/>
                  </a:cubicBezTo>
                  <a:cubicBezTo>
                    <a:pt x="133" y="1317"/>
                    <a:pt x="482" y="1593"/>
                    <a:pt x="866" y="1593"/>
                  </a:cubicBezTo>
                  <a:cubicBezTo>
                    <a:pt x="905" y="1593"/>
                    <a:pt x="944" y="1590"/>
                    <a:pt x="983" y="1584"/>
                  </a:cubicBezTo>
                  <a:cubicBezTo>
                    <a:pt x="1412" y="1509"/>
                    <a:pt x="1714" y="1106"/>
                    <a:pt x="1639" y="665"/>
                  </a:cubicBezTo>
                  <a:cubicBezTo>
                    <a:pt x="1581" y="276"/>
                    <a:pt x="1233" y="1"/>
                    <a:pt x="849"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p:nvPr/>
          </p:nvSpPr>
          <p:spPr>
            <a:xfrm>
              <a:off x="5364775" y="1136200"/>
              <a:ext cx="46025" cy="39450"/>
            </a:xfrm>
            <a:custGeom>
              <a:rect b="b" l="l" r="r" t="t"/>
              <a:pathLst>
                <a:path extrusionOk="0" h="1578" w="1841">
                  <a:moveTo>
                    <a:pt x="1046" y="0"/>
                  </a:moveTo>
                  <a:cubicBezTo>
                    <a:pt x="353" y="0"/>
                    <a:pt x="1" y="845"/>
                    <a:pt x="492" y="1349"/>
                  </a:cubicBezTo>
                  <a:cubicBezTo>
                    <a:pt x="654" y="1507"/>
                    <a:pt x="852" y="1578"/>
                    <a:pt x="1045" y="1578"/>
                  </a:cubicBezTo>
                  <a:cubicBezTo>
                    <a:pt x="1452" y="1578"/>
                    <a:pt x="1840" y="1264"/>
                    <a:pt x="1840" y="794"/>
                  </a:cubicBezTo>
                  <a:cubicBezTo>
                    <a:pt x="1840" y="353"/>
                    <a:pt x="1488" y="0"/>
                    <a:pt x="1046"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2"/>
            <p:cNvSpPr/>
            <p:nvPr/>
          </p:nvSpPr>
          <p:spPr>
            <a:xfrm>
              <a:off x="5581825" y="976800"/>
              <a:ext cx="46025" cy="39525"/>
            </a:xfrm>
            <a:custGeom>
              <a:rect b="b" l="l" r="r" t="t"/>
              <a:pathLst>
                <a:path extrusionOk="0" h="1581" w="1841">
                  <a:moveTo>
                    <a:pt x="1059" y="0"/>
                  </a:moveTo>
                  <a:cubicBezTo>
                    <a:pt x="353" y="0"/>
                    <a:pt x="1" y="857"/>
                    <a:pt x="505" y="1349"/>
                  </a:cubicBezTo>
                  <a:cubicBezTo>
                    <a:pt x="664" y="1508"/>
                    <a:pt x="861" y="1580"/>
                    <a:pt x="1055" y="1580"/>
                  </a:cubicBezTo>
                  <a:cubicBezTo>
                    <a:pt x="1456" y="1580"/>
                    <a:pt x="1840" y="1270"/>
                    <a:pt x="1840" y="794"/>
                  </a:cubicBezTo>
                  <a:cubicBezTo>
                    <a:pt x="1840" y="353"/>
                    <a:pt x="1488"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2"/>
            <p:cNvSpPr/>
            <p:nvPr/>
          </p:nvSpPr>
          <p:spPr>
            <a:xfrm>
              <a:off x="5838875" y="1036025"/>
              <a:ext cx="46025" cy="39450"/>
            </a:xfrm>
            <a:custGeom>
              <a:rect b="b" l="l" r="r" t="t"/>
              <a:pathLst>
                <a:path extrusionOk="0" h="1578" w="1841">
                  <a:moveTo>
                    <a:pt x="1059" y="0"/>
                  </a:moveTo>
                  <a:cubicBezTo>
                    <a:pt x="354" y="0"/>
                    <a:pt x="1" y="845"/>
                    <a:pt x="492" y="1349"/>
                  </a:cubicBezTo>
                  <a:cubicBezTo>
                    <a:pt x="655" y="1507"/>
                    <a:pt x="852" y="1578"/>
                    <a:pt x="1046" y="1578"/>
                  </a:cubicBezTo>
                  <a:cubicBezTo>
                    <a:pt x="1453" y="1578"/>
                    <a:pt x="1841" y="1264"/>
                    <a:pt x="1841" y="794"/>
                  </a:cubicBezTo>
                  <a:cubicBezTo>
                    <a:pt x="1841" y="353"/>
                    <a:pt x="1488"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2"/>
            <p:cNvSpPr/>
            <p:nvPr/>
          </p:nvSpPr>
          <p:spPr>
            <a:xfrm>
              <a:off x="6316150" y="1138400"/>
              <a:ext cx="39700" cy="39400"/>
            </a:xfrm>
            <a:custGeom>
              <a:rect b="b" l="l" r="r" t="t"/>
              <a:pathLst>
                <a:path extrusionOk="0" h="1576" w="1588">
                  <a:moveTo>
                    <a:pt x="794" y="1"/>
                  </a:moveTo>
                  <a:cubicBezTo>
                    <a:pt x="353" y="1"/>
                    <a:pt x="0" y="353"/>
                    <a:pt x="0" y="782"/>
                  </a:cubicBezTo>
                  <a:cubicBezTo>
                    <a:pt x="0" y="1223"/>
                    <a:pt x="353" y="1576"/>
                    <a:pt x="794" y="1576"/>
                  </a:cubicBezTo>
                  <a:cubicBezTo>
                    <a:pt x="1235" y="1576"/>
                    <a:pt x="1588" y="1223"/>
                    <a:pt x="1588" y="782"/>
                  </a:cubicBezTo>
                  <a:cubicBezTo>
                    <a:pt x="1588" y="353"/>
                    <a:pt x="1235" y="1"/>
                    <a:pt x="794"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2"/>
            <p:cNvSpPr/>
            <p:nvPr/>
          </p:nvSpPr>
          <p:spPr>
            <a:xfrm>
              <a:off x="6675275" y="1230075"/>
              <a:ext cx="46000" cy="39350"/>
            </a:xfrm>
            <a:custGeom>
              <a:rect b="b" l="l" r="r" t="t"/>
              <a:pathLst>
                <a:path extrusionOk="0" h="1574" w="1840">
                  <a:moveTo>
                    <a:pt x="1046" y="0"/>
                  </a:moveTo>
                  <a:cubicBezTo>
                    <a:pt x="353" y="0"/>
                    <a:pt x="0" y="845"/>
                    <a:pt x="492" y="1336"/>
                  </a:cubicBezTo>
                  <a:cubicBezTo>
                    <a:pt x="656" y="1500"/>
                    <a:pt x="856" y="1573"/>
                    <a:pt x="1051" y="1573"/>
                  </a:cubicBezTo>
                  <a:cubicBezTo>
                    <a:pt x="1456" y="1573"/>
                    <a:pt x="1840" y="1258"/>
                    <a:pt x="1840" y="782"/>
                  </a:cubicBezTo>
                  <a:cubicBezTo>
                    <a:pt x="1840" y="353"/>
                    <a:pt x="1487" y="0"/>
                    <a:pt x="1046" y="0"/>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2"/>
            <p:cNvSpPr/>
            <p:nvPr/>
          </p:nvSpPr>
          <p:spPr>
            <a:xfrm>
              <a:off x="6863325" y="967025"/>
              <a:ext cx="46350" cy="39350"/>
            </a:xfrm>
            <a:custGeom>
              <a:rect b="b" l="l" r="r" t="t"/>
              <a:pathLst>
                <a:path extrusionOk="0" h="1574" w="1854">
                  <a:moveTo>
                    <a:pt x="1059" y="1"/>
                  </a:moveTo>
                  <a:cubicBezTo>
                    <a:pt x="354" y="1"/>
                    <a:pt x="1" y="845"/>
                    <a:pt x="505" y="1336"/>
                  </a:cubicBezTo>
                  <a:cubicBezTo>
                    <a:pt x="665" y="1500"/>
                    <a:pt x="863" y="1574"/>
                    <a:pt x="1058" y="1574"/>
                  </a:cubicBezTo>
                  <a:cubicBezTo>
                    <a:pt x="1463" y="1574"/>
                    <a:pt x="1853" y="1258"/>
                    <a:pt x="1853" y="782"/>
                  </a:cubicBezTo>
                  <a:cubicBezTo>
                    <a:pt x="1853" y="341"/>
                    <a:pt x="1500" y="1"/>
                    <a:pt x="1059"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2"/>
            <p:cNvSpPr/>
            <p:nvPr/>
          </p:nvSpPr>
          <p:spPr>
            <a:xfrm>
              <a:off x="6956275" y="1323000"/>
              <a:ext cx="46000" cy="39350"/>
            </a:xfrm>
            <a:custGeom>
              <a:rect b="b" l="l" r="r" t="t"/>
              <a:pathLst>
                <a:path extrusionOk="0" h="1574" w="1840">
                  <a:moveTo>
                    <a:pt x="1059" y="1"/>
                  </a:moveTo>
                  <a:cubicBezTo>
                    <a:pt x="353" y="1"/>
                    <a:pt x="0" y="845"/>
                    <a:pt x="504" y="1336"/>
                  </a:cubicBezTo>
                  <a:cubicBezTo>
                    <a:pt x="664" y="1500"/>
                    <a:pt x="861" y="1574"/>
                    <a:pt x="1055" y="1574"/>
                  </a:cubicBezTo>
                  <a:cubicBezTo>
                    <a:pt x="1456" y="1574"/>
                    <a:pt x="1840" y="1258"/>
                    <a:pt x="1840" y="782"/>
                  </a:cubicBezTo>
                  <a:cubicBezTo>
                    <a:pt x="1840" y="354"/>
                    <a:pt x="1487" y="1"/>
                    <a:pt x="1059" y="1"/>
                  </a:cubicBez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4" name="Shape 244"/>
        <p:cNvGrpSpPr/>
        <p:nvPr/>
      </p:nvGrpSpPr>
      <p:grpSpPr>
        <a:xfrm>
          <a:off x="0" y="0"/>
          <a:ext cx="0" cy="0"/>
          <a:chOff x="0" y="0"/>
          <a:chExt cx="0" cy="0"/>
        </a:xfrm>
      </p:grpSpPr>
      <p:sp>
        <p:nvSpPr>
          <p:cNvPr id="245" name="Google Shape;245;p33"/>
          <p:cNvSpPr txBox="1"/>
          <p:nvPr>
            <p:ph type="ctrTitle"/>
          </p:nvPr>
        </p:nvSpPr>
        <p:spPr>
          <a:xfrm>
            <a:off x="923625" y="1196026"/>
            <a:ext cx="982200" cy="577800"/>
          </a:xfrm>
          <a:prstGeom prst="rect">
            <a:avLst/>
          </a:prstGeom>
          <a:ln>
            <a:noFill/>
          </a:ln>
        </p:spPr>
        <p:txBody>
          <a:bodyPr anchorCtr="0" anchor="b" bIns="34275" lIns="68575" spcFirstLastPara="1" rIns="68575" wrap="square" tIns="34275">
            <a:noAutofit/>
          </a:bodyPr>
          <a:lstStyle>
            <a:lvl1pPr lvl="0" rtl="0">
              <a:spcBef>
                <a:spcPts val="0"/>
              </a:spcBef>
              <a:spcAft>
                <a:spcPts val="0"/>
              </a:spcAft>
              <a:buClr>
                <a:srgbClr val="000000"/>
              </a:buClr>
              <a:buSzPts val="1800"/>
              <a:buFont typeface="Fira Sans Condensed Medium"/>
              <a:buNone/>
              <a:defRPr sz="24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46" name="Google Shape;246;p33"/>
          <p:cNvSpPr txBox="1"/>
          <p:nvPr>
            <p:ph idx="1" type="subTitle"/>
          </p:nvPr>
        </p:nvSpPr>
        <p:spPr>
          <a:xfrm>
            <a:off x="923637" y="1684093"/>
            <a:ext cx="2620500" cy="1112400"/>
          </a:xfrm>
          <a:prstGeom prst="rect">
            <a:avLst/>
          </a:prstGeom>
          <a:noFill/>
          <a:ln>
            <a:noFill/>
          </a:ln>
        </p:spPr>
        <p:txBody>
          <a:bodyPr anchorCtr="0" anchor="ctr"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247" name="Google Shape;247;p33"/>
          <p:cNvSpPr txBox="1"/>
          <p:nvPr>
            <p:ph idx="2" type="ctrTitle"/>
          </p:nvPr>
        </p:nvSpPr>
        <p:spPr>
          <a:xfrm>
            <a:off x="7050379" y="1196025"/>
            <a:ext cx="1137300" cy="577800"/>
          </a:xfrm>
          <a:prstGeom prst="rect">
            <a:avLst/>
          </a:prstGeom>
          <a:ln>
            <a:noFill/>
          </a:ln>
        </p:spPr>
        <p:txBody>
          <a:bodyPr anchorCtr="0" anchor="b" bIns="34275" lIns="68575" spcFirstLastPara="1" rIns="68575" wrap="square" tIns="34275">
            <a:noAutofit/>
          </a:bodyPr>
          <a:lstStyle>
            <a:lvl1pPr lvl="0" rtl="0" algn="r">
              <a:spcBef>
                <a:spcPts val="0"/>
              </a:spcBef>
              <a:spcAft>
                <a:spcPts val="0"/>
              </a:spcAft>
              <a:buClr>
                <a:srgbClr val="000000"/>
              </a:buClr>
              <a:buSzPts val="1800"/>
              <a:buFont typeface="Fira Sans Condensed Medium"/>
              <a:buNone/>
              <a:defRPr sz="24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48" name="Google Shape;248;p33"/>
          <p:cNvSpPr txBox="1"/>
          <p:nvPr>
            <p:ph idx="3" type="subTitle"/>
          </p:nvPr>
        </p:nvSpPr>
        <p:spPr>
          <a:xfrm>
            <a:off x="5450166" y="1684093"/>
            <a:ext cx="2737500" cy="1112400"/>
          </a:xfrm>
          <a:prstGeom prst="rect">
            <a:avLst/>
          </a:prstGeom>
          <a:noFill/>
          <a:ln>
            <a:noFill/>
          </a:ln>
        </p:spPr>
        <p:txBody>
          <a:bodyPr anchorCtr="0" anchor="ctr" bIns="91425" lIns="91425" spcFirstLastPara="1" rIns="91425" wrap="square" tIns="91425">
            <a:noAutofit/>
          </a:bodyPr>
          <a:lstStyle>
            <a:lvl1pPr lvl="0" rtl="0" algn="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249" name="Google Shape;249;p33"/>
          <p:cNvSpPr txBox="1"/>
          <p:nvPr>
            <p:ph idx="4" type="ctrTitle"/>
          </p:nvPr>
        </p:nvSpPr>
        <p:spPr>
          <a:xfrm>
            <a:off x="618825" y="411675"/>
            <a:ext cx="46182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250" name="Google Shape;250;p33"/>
          <p:cNvSpPr/>
          <p:nvPr/>
        </p:nvSpPr>
        <p:spPr>
          <a:xfrm>
            <a:off x="7131388" y="36535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p:nvPr/>
        </p:nvSpPr>
        <p:spPr>
          <a:xfrm>
            <a:off x="8403188" y="2183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3"/>
          <p:cNvSpPr/>
          <p:nvPr/>
        </p:nvSpPr>
        <p:spPr>
          <a:xfrm>
            <a:off x="7776788" y="3625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3"/>
          <p:cNvSpPr/>
          <p:nvPr/>
        </p:nvSpPr>
        <p:spPr>
          <a:xfrm>
            <a:off x="8539438" y="5409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4" name="Google Shape;254;p33"/>
          <p:cNvGrpSpPr/>
          <p:nvPr/>
        </p:nvGrpSpPr>
        <p:grpSpPr>
          <a:xfrm>
            <a:off x="6626134" y="-164562"/>
            <a:ext cx="121172" cy="760495"/>
            <a:chOff x="5245196" y="3136513"/>
            <a:chExt cx="121172" cy="760495"/>
          </a:xfrm>
        </p:grpSpPr>
        <p:sp>
          <p:nvSpPr>
            <p:cNvPr id="255" name="Google Shape;255;p33"/>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3"/>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7" name="Google Shape;257;p33"/>
          <p:cNvSpPr/>
          <p:nvPr/>
        </p:nvSpPr>
        <p:spPr>
          <a:xfrm>
            <a:off x="318213" y="44189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3"/>
          <p:cNvSpPr/>
          <p:nvPr/>
        </p:nvSpPr>
        <p:spPr>
          <a:xfrm>
            <a:off x="454463" y="47414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9" name="Shape 259"/>
        <p:cNvGrpSpPr/>
        <p:nvPr/>
      </p:nvGrpSpPr>
      <p:grpSpPr>
        <a:xfrm>
          <a:off x="0" y="0"/>
          <a:ext cx="0" cy="0"/>
          <a:chOff x="0" y="0"/>
          <a:chExt cx="0" cy="0"/>
        </a:xfrm>
      </p:grpSpPr>
      <p:sp>
        <p:nvSpPr>
          <p:cNvPr id="260" name="Google Shape;260;p34"/>
          <p:cNvSpPr txBox="1"/>
          <p:nvPr>
            <p:ph type="title"/>
          </p:nvPr>
        </p:nvSpPr>
        <p:spPr>
          <a:xfrm>
            <a:off x="2037000" y="1496400"/>
            <a:ext cx="5070000" cy="21507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61" name="Google Shape;261;p34"/>
          <p:cNvSpPr/>
          <p:nvPr/>
        </p:nvSpPr>
        <p:spPr>
          <a:xfrm>
            <a:off x="1060456" y="1158638"/>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p:nvPr/>
        </p:nvSpPr>
        <p:spPr>
          <a:xfrm>
            <a:off x="7799740" y="916059"/>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4"/>
          <p:cNvSpPr/>
          <p:nvPr/>
        </p:nvSpPr>
        <p:spPr>
          <a:xfrm>
            <a:off x="5257933" y="2452405"/>
            <a:ext cx="57599" cy="57599"/>
          </a:xfrm>
          <a:custGeom>
            <a:rect b="b" l="l" r="r" t="t"/>
            <a:pathLst>
              <a:path extrusionOk="0" fill="none" h="2198" w="2198">
                <a:moveTo>
                  <a:pt x="1" y="1"/>
                </a:moveTo>
                <a:lnTo>
                  <a:pt x="2198" y="1"/>
                </a:lnTo>
                <a:lnTo>
                  <a:pt x="2198" y="2198"/>
                </a:lnTo>
                <a:lnTo>
                  <a:pt x="1" y="2198"/>
                </a:lnTo>
                <a:close/>
              </a:path>
            </a:pathLst>
          </a:custGeom>
          <a:noFill/>
          <a:ln cap="flat" cmpd="sng" w="13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p:nvPr/>
        </p:nvSpPr>
        <p:spPr>
          <a:xfrm>
            <a:off x="275669" y="1557059"/>
            <a:ext cx="57834" cy="57599"/>
          </a:xfrm>
          <a:custGeom>
            <a:rect b="b" l="l" r="r" t="t"/>
            <a:pathLst>
              <a:path extrusionOk="0" fill="none" h="2198" w="2207">
                <a:moveTo>
                  <a:pt x="0" y="0"/>
                </a:moveTo>
                <a:lnTo>
                  <a:pt x="2207" y="0"/>
                </a:lnTo>
                <a:lnTo>
                  <a:pt x="2207" y="2197"/>
                </a:lnTo>
                <a:lnTo>
                  <a:pt x="0" y="2197"/>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4"/>
          <p:cNvSpPr/>
          <p:nvPr/>
        </p:nvSpPr>
        <p:spPr>
          <a:xfrm>
            <a:off x="2307882" y="3002386"/>
            <a:ext cx="104086" cy="104322"/>
          </a:xfrm>
          <a:custGeom>
            <a:rect b="b" l="l" r="r" t="t"/>
            <a:pathLst>
              <a:path extrusionOk="0" fill="none" h="3981" w="3972">
                <a:moveTo>
                  <a:pt x="1" y="1"/>
                </a:moveTo>
                <a:lnTo>
                  <a:pt x="3972" y="1"/>
                </a:lnTo>
                <a:lnTo>
                  <a:pt x="3972" y="3981"/>
                </a:lnTo>
                <a:lnTo>
                  <a:pt x="1" y="3981"/>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34"/>
          <p:cNvGrpSpPr/>
          <p:nvPr/>
        </p:nvGrpSpPr>
        <p:grpSpPr>
          <a:xfrm>
            <a:off x="8263682" y="-434366"/>
            <a:ext cx="188886" cy="1181531"/>
            <a:chOff x="2877432" y="975334"/>
            <a:chExt cx="188886" cy="1181531"/>
          </a:xfrm>
        </p:grpSpPr>
        <p:sp>
          <p:nvSpPr>
            <p:cNvPr id="268" name="Google Shape;268;p34"/>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4"/>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 name="Google Shape;271;p34"/>
          <p:cNvSpPr/>
          <p:nvPr/>
        </p:nvSpPr>
        <p:spPr>
          <a:xfrm>
            <a:off x="8485996" y="161463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4"/>
          <p:cNvSpPr/>
          <p:nvPr/>
        </p:nvSpPr>
        <p:spPr>
          <a:xfrm>
            <a:off x="6293004" y="835609"/>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4"/>
          <p:cNvSpPr/>
          <p:nvPr/>
        </p:nvSpPr>
        <p:spPr>
          <a:xfrm>
            <a:off x="1778504" y="2156778"/>
            <a:ext cx="119993" cy="119966"/>
          </a:xfrm>
          <a:custGeom>
            <a:rect b="b" l="l" r="r" t="t"/>
            <a:pathLst>
              <a:path extrusionOk="0" h="4578" w="4579">
                <a:moveTo>
                  <a:pt x="1" y="0"/>
                </a:moveTo>
                <a:lnTo>
                  <a:pt x="1" y="4578"/>
                </a:lnTo>
                <a:lnTo>
                  <a:pt x="4578" y="4578"/>
                </a:lnTo>
                <a:lnTo>
                  <a:pt x="457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 name="Google Shape;274;p34"/>
          <p:cNvGrpSpPr/>
          <p:nvPr/>
        </p:nvGrpSpPr>
        <p:grpSpPr>
          <a:xfrm>
            <a:off x="3090746" y="-533657"/>
            <a:ext cx="98059" cy="1147596"/>
            <a:chOff x="3347921" y="16006"/>
            <a:chExt cx="98059" cy="1147596"/>
          </a:xfrm>
        </p:grpSpPr>
        <p:sp>
          <p:nvSpPr>
            <p:cNvPr id="275" name="Google Shape;275;p34"/>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4"/>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34"/>
          <p:cNvGrpSpPr/>
          <p:nvPr/>
        </p:nvGrpSpPr>
        <p:grpSpPr>
          <a:xfrm>
            <a:off x="4892771" y="-340112"/>
            <a:ext cx="121172" cy="760495"/>
            <a:chOff x="5245196" y="3136513"/>
            <a:chExt cx="121172" cy="760495"/>
          </a:xfrm>
        </p:grpSpPr>
        <p:sp>
          <p:nvSpPr>
            <p:cNvPr id="278" name="Google Shape;278;p34"/>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4"/>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34"/>
          <p:cNvGrpSpPr/>
          <p:nvPr/>
        </p:nvGrpSpPr>
        <p:grpSpPr>
          <a:xfrm>
            <a:off x="6967836" y="85439"/>
            <a:ext cx="133252" cy="1952377"/>
            <a:chOff x="6780548" y="337714"/>
            <a:chExt cx="133252" cy="1952377"/>
          </a:xfrm>
        </p:grpSpPr>
        <p:sp>
          <p:nvSpPr>
            <p:cNvPr id="281" name="Google Shape;281;p34"/>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4"/>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34"/>
          <p:cNvGrpSpPr/>
          <p:nvPr/>
        </p:nvGrpSpPr>
        <p:grpSpPr>
          <a:xfrm>
            <a:off x="250617" y="2402301"/>
            <a:ext cx="188650" cy="2468354"/>
            <a:chOff x="250617" y="2402301"/>
            <a:chExt cx="188650" cy="2468354"/>
          </a:xfrm>
        </p:grpSpPr>
        <p:sp>
          <p:nvSpPr>
            <p:cNvPr id="284" name="Google Shape;284;p34"/>
            <p:cNvSpPr/>
            <p:nvPr/>
          </p:nvSpPr>
          <p:spPr>
            <a:xfrm>
              <a:off x="250617" y="4681770"/>
              <a:ext cx="188650" cy="188886"/>
            </a:xfrm>
            <a:custGeom>
              <a:rect b="b" l="l" r="r" t="t"/>
              <a:pathLst>
                <a:path extrusionOk="0" fill="none" h="7208" w="7199">
                  <a:moveTo>
                    <a:pt x="0" y="1"/>
                  </a:moveTo>
                  <a:lnTo>
                    <a:pt x="7198" y="1"/>
                  </a:lnTo>
                  <a:lnTo>
                    <a:pt x="7198" y="7207"/>
                  </a:lnTo>
                  <a:lnTo>
                    <a:pt x="0" y="7207"/>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p:nvPr/>
          </p:nvSpPr>
          <p:spPr>
            <a:xfrm>
              <a:off x="278316" y="4166291"/>
              <a:ext cx="133226" cy="133226"/>
            </a:xfrm>
            <a:custGeom>
              <a:rect b="b" l="l" r="r" t="t"/>
              <a:pathLst>
                <a:path extrusionOk="0" fill="none" h="5084" w="5084">
                  <a:moveTo>
                    <a:pt x="1" y="0"/>
                  </a:moveTo>
                  <a:lnTo>
                    <a:pt x="5084" y="0"/>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4"/>
            <p:cNvSpPr/>
            <p:nvPr/>
          </p:nvSpPr>
          <p:spPr>
            <a:xfrm>
              <a:off x="304573" y="3689098"/>
              <a:ext cx="80476" cy="80476"/>
            </a:xfrm>
            <a:custGeom>
              <a:rect b="b" l="l" r="r" t="t"/>
              <a:pathLst>
                <a:path extrusionOk="0" fill="none" h="3071" w="3071">
                  <a:moveTo>
                    <a:pt x="1" y="0"/>
                  </a:moveTo>
                  <a:lnTo>
                    <a:pt x="3071" y="0"/>
                  </a:lnTo>
                  <a:lnTo>
                    <a:pt x="3071" y="3071"/>
                  </a:lnTo>
                  <a:lnTo>
                    <a:pt x="1" y="3071"/>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4"/>
            <p:cNvSpPr/>
            <p:nvPr/>
          </p:nvSpPr>
          <p:spPr>
            <a:xfrm>
              <a:off x="340710" y="2402301"/>
              <a:ext cx="8464" cy="1011487"/>
            </a:xfrm>
            <a:custGeom>
              <a:rect b="b" l="l" r="r" t="t"/>
              <a:pathLst>
                <a:path extrusionOk="0" h="38599" w="323">
                  <a:moveTo>
                    <a:pt x="157" y="1"/>
                  </a:moveTo>
                  <a:lnTo>
                    <a:pt x="0" y="38599"/>
                  </a:lnTo>
                  <a:lnTo>
                    <a:pt x="322" y="38599"/>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34"/>
          <p:cNvGrpSpPr/>
          <p:nvPr/>
        </p:nvGrpSpPr>
        <p:grpSpPr>
          <a:xfrm>
            <a:off x="982417" y="1695096"/>
            <a:ext cx="199237" cy="2828935"/>
            <a:chOff x="1608717" y="1280046"/>
            <a:chExt cx="199237" cy="2828935"/>
          </a:xfrm>
        </p:grpSpPr>
        <p:sp>
          <p:nvSpPr>
            <p:cNvPr id="289" name="Google Shape;289;p34"/>
            <p:cNvSpPr/>
            <p:nvPr/>
          </p:nvSpPr>
          <p:spPr>
            <a:xfrm>
              <a:off x="1608717" y="3909744"/>
              <a:ext cx="199237" cy="199237"/>
            </a:xfrm>
            <a:custGeom>
              <a:rect b="b" l="l" r="r" t="t"/>
              <a:pathLst>
                <a:path extrusionOk="0" h="7603" w="7603">
                  <a:moveTo>
                    <a:pt x="0" y="1"/>
                  </a:moveTo>
                  <a:lnTo>
                    <a:pt x="0" y="7602"/>
                  </a:lnTo>
                  <a:lnTo>
                    <a:pt x="7602" y="7602"/>
                  </a:lnTo>
                  <a:lnTo>
                    <a:pt x="760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4"/>
            <p:cNvSpPr/>
            <p:nvPr/>
          </p:nvSpPr>
          <p:spPr>
            <a:xfrm>
              <a:off x="1656175" y="3269477"/>
              <a:ext cx="104086" cy="104086"/>
            </a:xfrm>
            <a:custGeom>
              <a:rect b="b" l="l" r="r" t="t"/>
              <a:pathLst>
                <a:path extrusionOk="0" h="3972" w="3972">
                  <a:moveTo>
                    <a:pt x="0" y="1"/>
                  </a:moveTo>
                  <a:lnTo>
                    <a:pt x="0" y="3972"/>
                  </a:lnTo>
                  <a:lnTo>
                    <a:pt x="3971" y="3972"/>
                  </a:lnTo>
                  <a:lnTo>
                    <a:pt x="3971"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4"/>
            <p:cNvSpPr/>
            <p:nvPr/>
          </p:nvSpPr>
          <p:spPr>
            <a:xfrm>
              <a:off x="1704104" y="1280046"/>
              <a:ext cx="8464" cy="1794099"/>
            </a:xfrm>
            <a:custGeom>
              <a:rect b="b" l="l" r="r" t="t"/>
              <a:pathLst>
                <a:path extrusionOk="0" h="68464" w="323">
                  <a:moveTo>
                    <a:pt x="157" y="0"/>
                  </a:moveTo>
                  <a:lnTo>
                    <a:pt x="0" y="68464"/>
                  </a:lnTo>
                  <a:lnTo>
                    <a:pt x="322" y="68464"/>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2" name="Google Shape;292;p34"/>
          <p:cNvSpPr/>
          <p:nvPr/>
        </p:nvSpPr>
        <p:spPr>
          <a:xfrm>
            <a:off x="646863" y="21446"/>
            <a:ext cx="8464" cy="1689069"/>
          </a:xfrm>
          <a:custGeom>
            <a:rect b="b" l="l" r="r" t="t"/>
            <a:pathLst>
              <a:path extrusionOk="0" h="64456" w="323">
                <a:moveTo>
                  <a:pt x="166" y="0"/>
                </a:moveTo>
                <a:lnTo>
                  <a:pt x="1" y="64456"/>
                </a:lnTo>
                <a:lnTo>
                  <a:pt x="322" y="64456"/>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 name="Google Shape;293;p34"/>
          <p:cNvGrpSpPr/>
          <p:nvPr/>
        </p:nvGrpSpPr>
        <p:grpSpPr>
          <a:xfrm>
            <a:off x="2038689" y="173907"/>
            <a:ext cx="57599" cy="831799"/>
            <a:chOff x="2038689" y="173907"/>
            <a:chExt cx="57599" cy="831799"/>
          </a:xfrm>
        </p:grpSpPr>
        <p:sp>
          <p:nvSpPr>
            <p:cNvPr id="294" name="Google Shape;294;p34"/>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4"/>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 name="Google Shape;296;p34"/>
          <p:cNvGrpSpPr/>
          <p:nvPr/>
        </p:nvGrpSpPr>
        <p:grpSpPr>
          <a:xfrm>
            <a:off x="8008096" y="2108910"/>
            <a:ext cx="199001" cy="2139769"/>
            <a:chOff x="8008096" y="2108910"/>
            <a:chExt cx="199001" cy="2139769"/>
          </a:xfrm>
        </p:grpSpPr>
        <p:sp>
          <p:nvSpPr>
            <p:cNvPr id="297" name="Google Shape;297;p34"/>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4"/>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9" name="Google Shape;299;p34"/>
          <p:cNvSpPr/>
          <p:nvPr/>
        </p:nvSpPr>
        <p:spPr>
          <a:xfrm>
            <a:off x="2702019" y="1158651"/>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 name="Google Shape;300;p34"/>
          <p:cNvGrpSpPr/>
          <p:nvPr/>
        </p:nvGrpSpPr>
        <p:grpSpPr>
          <a:xfrm>
            <a:off x="4095146" y="-859690"/>
            <a:ext cx="199001" cy="2139769"/>
            <a:chOff x="8008096" y="2108910"/>
            <a:chExt cx="199001" cy="2139769"/>
          </a:xfrm>
        </p:grpSpPr>
        <p:sp>
          <p:nvSpPr>
            <p:cNvPr id="301" name="Google Shape;301;p34"/>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4"/>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 name="Google Shape;303;p34"/>
          <p:cNvGrpSpPr/>
          <p:nvPr/>
        </p:nvGrpSpPr>
        <p:grpSpPr>
          <a:xfrm>
            <a:off x="6333286" y="3704939"/>
            <a:ext cx="133252" cy="1952377"/>
            <a:chOff x="6780548" y="337714"/>
            <a:chExt cx="133252" cy="1952377"/>
          </a:xfrm>
        </p:grpSpPr>
        <p:sp>
          <p:nvSpPr>
            <p:cNvPr id="304" name="Google Shape;304;p34"/>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4"/>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p34"/>
          <p:cNvGrpSpPr/>
          <p:nvPr/>
        </p:nvGrpSpPr>
        <p:grpSpPr>
          <a:xfrm>
            <a:off x="2702021" y="3612763"/>
            <a:ext cx="121172" cy="760495"/>
            <a:chOff x="5245196" y="3136513"/>
            <a:chExt cx="121172" cy="760495"/>
          </a:xfrm>
        </p:grpSpPr>
        <p:sp>
          <p:nvSpPr>
            <p:cNvPr id="307" name="Google Shape;307;p34"/>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4"/>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9" name="Google Shape;309;p34"/>
          <p:cNvSpPr/>
          <p:nvPr/>
        </p:nvSpPr>
        <p:spPr>
          <a:xfrm>
            <a:off x="5539523" y="4516718"/>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6994217" y="3378784"/>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
    <p:spTree>
      <p:nvGrpSpPr>
        <p:cNvPr id="311" name="Shape 311"/>
        <p:cNvGrpSpPr/>
        <p:nvPr/>
      </p:nvGrpSpPr>
      <p:grpSpPr>
        <a:xfrm>
          <a:off x="0" y="0"/>
          <a:ext cx="0" cy="0"/>
          <a:chOff x="0" y="0"/>
          <a:chExt cx="0" cy="0"/>
        </a:xfrm>
      </p:grpSpPr>
      <p:sp>
        <p:nvSpPr>
          <p:cNvPr id="312" name="Google Shape;312;p35"/>
          <p:cNvSpPr txBox="1"/>
          <p:nvPr>
            <p:ph type="ctrTitle"/>
          </p:nvPr>
        </p:nvSpPr>
        <p:spPr>
          <a:xfrm>
            <a:off x="1218541" y="1373195"/>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3" name="Google Shape;313;p35"/>
          <p:cNvSpPr txBox="1"/>
          <p:nvPr>
            <p:ph idx="1" type="subTitle"/>
          </p:nvPr>
        </p:nvSpPr>
        <p:spPr>
          <a:xfrm>
            <a:off x="1218541" y="1865495"/>
            <a:ext cx="18813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4" name="Google Shape;314;p35"/>
          <p:cNvSpPr txBox="1"/>
          <p:nvPr>
            <p:ph idx="2" type="ctrTitle"/>
          </p:nvPr>
        </p:nvSpPr>
        <p:spPr>
          <a:xfrm>
            <a:off x="6054555" y="1373195"/>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5" name="Google Shape;315;p35"/>
          <p:cNvSpPr txBox="1"/>
          <p:nvPr>
            <p:ph idx="3" type="subTitle"/>
          </p:nvPr>
        </p:nvSpPr>
        <p:spPr>
          <a:xfrm>
            <a:off x="6054555" y="1865495"/>
            <a:ext cx="18813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6" name="Google Shape;316;p35"/>
          <p:cNvSpPr txBox="1"/>
          <p:nvPr>
            <p:ph idx="4" type="ctrTitle"/>
          </p:nvPr>
        </p:nvSpPr>
        <p:spPr>
          <a:xfrm>
            <a:off x="1218541" y="2778806"/>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7" name="Google Shape;317;p35"/>
          <p:cNvSpPr txBox="1"/>
          <p:nvPr>
            <p:ph idx="5" type="subTitle"/>
          </p:nvPr>
        </p:nvSpPr>
        <p:spPr>
          <a:xfrm>
            <a:off x="1116841" y="3271106"/>
            <a:ext cx="20847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18" name="Google Shape;318;p35"/>
          <p:cNvSpPr txBox="1"/>
          <p:nvPr>
            <p:ph idx="6" type="ctrTitle"/>
          </p:nvPr>
        </p:nvSpPr>
        <p:spPr>
          <a:xfrm>
            <a:off x="6054555" y="2778806"/>
            <a:ext cx="1881300" cy="6447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2000">
                <a:solidFill>
                  <a:schemeClr val="lt1"/>
                </a:solidFill>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19" name="Google Shape;319;p35"/>
          <p:cNvSpPr txBox="1"/>
          <p:nvPr>
            <p:ph idx="7" type="subTitle"/>
          </p:nvPr>
        </p:nvSpPr>
        <p:spPr>
          <a:xfrm>
            <a:off x="6054555" y="3271106"/>
            <a:ext cx="1881300" cy="6447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4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20" name="Google Shape;320;p35"/>
          <p:cNvSpPr txBox="1"/>
          <p:nvPr>
            <p:ph idx="8"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321" name="Google Shape;321;p35"/>
          <p:cNvSpPr/>
          <p:nvPr/>
        </p:nvSpPr>
        <p:spPr>
          <a:xfrm>
            <a:off x="7647375" y="94960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5"/>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5"/>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5"/>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5"/>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5"/>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5"/>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5"/>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5"/>
          <p:cNvSpPr/>
          <p:nvPr/>
        </p:nvSpPr>
        <p:spPr>
          <a:xfrm>
            <a:off x="816650" y="4612675"/>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_1_1">
    <p:spTree>
      <p:nvGrpSpPr>
        <p:cNvPr id="331" name="Shape 331"/>
        <p:cNvGrpSpPr/>
        <p:nvPr/>
      </p:nvGrpSpPr>
      <p:grpSpPr>
        <a:xfrm>
          <a:off x="0" y="0"/>
          <a:ext cx="0" cy="0"/>
          <a:chOff x="0" y="0"/>
          <a:chExt cx="0" cy="0"/>
        </a:xfrm>
      </p:grpSpPr>
      <p:sp>
        <p:nvSpPr>
          <p:cNvPr id="332" name="Google Shape;332;p36"/>
          <p:cNvSpPr txBox="1"/>
          <p:nvPr>
            <p:ph type="ctrTitle"/>
          </p:nvPr>
        </p:nvSpPr>
        <p:spPr>
          <a:xfrm>
            <a:off x="1121525" y="23022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33" name="Google Shape;333;p36"/>
          <p:cNvSpPr txBox="1"/>
          <p:nvPr>
            <p:ph idx="1" type="subTitle"/>
          </p:nvPr>
        </p:nvSpPr>
        <p:spPr>
          <a:xfrm>
            <a:off x="961925" y="1643751"/>
            <a:ext cx="22005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34" name="Google Shape;334;p36"/>
          <p:cNvSpPr txBox="1"/>
          <p:nvPr>
            <p:ph idx="2" type="ctrTitle"/>
          </p:nvPr>
        </p:nvSpPr>
        <p:spPr>
          <a:xfrm>
            <a:off x="3628263" y="23022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35" name="Google Shape;335;p36"/>
          <p:cNvSpPr txBox="1"/>
          <p:nvPr>
            <p:ph idx="3" type="subTitle"/>
          </p:nvPr>
        </p:nvSpPr>
        <p:spPr>
          <a:xfrm>
            <a:off x="3468663" y="1643759"/>
            <a:ext cx="22005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36" name="Google Shape;336;p36"/>
          <p:cNvSpPr txBox="1"/>
          <p:nvPr>
            <p:ph idx="4" type="ctrTitle"/>
          </p:nvPr>
        </p:nvSpPr>
        <p:spPr>
          <a:xfrm>
            <a:off x="6142624" y="23022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37" name="Google Shape;337;p36"/>
          <p:cNvSpPr txBox="1"/>
          <p:nvPr>
            <p:ph idx="5" type="subTitle"/>
          </p:nvPr>
        </p:nvSpPr>
        <p:spPr>
          <a:xfrm>
            <a:off x="5947924" y="1643751"/>
            <a:ext cx="22707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38" name="Google Shape;338;p36"/>
          <p:cNvSpPr txBox="1"/>
          <p:nvPr>
            <p:ph idx="6"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339" name="Google Shape;339;p36"/>
          <p:cNvSpPr txBox="1"/>
          <p:nvPr>
            <p:ph idx="7" type="ctrTitle"/>
          </p:nvPr>
        </p:nvSpPr>
        <p:spPr>
          <a:xfrm>
            <a:off x="1121525" y="41348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40" name="Google Shape;340;p36"/>
          <p:cNvSpPr txBox="1"/>
          <p:nvPr>
            <p:ph idx="8" type="subTitle"/>
          </p:nvPr>
        </p:nvSpPr>
        <p:spPr>
          <a:xfrm>
            <a:off x="961925" y="3479251"/>
            <a:ext cx="22005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41" name="Google Shape;341;p36"/>
          <p:cNvSpPr txBox="1"/>
          <p:nvPr>
            <p:ph idx="9" type="ctrTitle"/>
          </p:nvPr>
        </p:nvSpPr>
        <p:spPr>
          <a:xfrm>
            <a:off x="3628263" y="41348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42" name="Google Shape;342;p36"/>
          <p:cNvSpPr txBox="1"/>
          <p:nvPr>
            <p:ph idx="13" type="subTitle"/>
          </p:nvPr>
        </p:nvSpPr>
        <p:spPr>
          <a:xfrm>
            <a:off x="3533613" y="3479251"/>
            <a:ext cx="20706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43" name="Google Shape;343;p36"/>
          <p:cNvSpPr txBox="1"/>
          <p:nvPr>
            <p:ph idx="14" type="ctrTitle"/>
          </p:nvPr>
        </p:nvSpPr>
        <p:spPr>
          <a:xfrm>
            <a:off x="6142624" y="4134800"/>
            <a:ext cx="1881300" cy="459600"/>
          </a:xfrm>
          <a:prstGeom prst="rect">
            <a:avLst/>
          </a:prstGeom>
          <a:ln>
            <a:noFill/>
          </a:ln>
        </p:spPr>
        <p:txBody>
          <a:bodyPr anchorCtr="0" anchor="b" bIns="34275" lIns="68575" spcFirstLastPara="1" rIns="68575" wrap="square" tIns="34275">
            <a:noAutofit/>
          </a:bodyPr>
          <a:lstStyle>
            <a:lvl1pPr lvl="0" rtl="0" algn="ctr">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rtl="0" algn="ctr">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44" name="Google Shape;344;p36"/>
          <p:cNvSpPr txBox="1"/>
          <p:nvPr>
            <p:ph idx="15" type="subTitle"/>
          </p:nvPr>
        </p:nvSpPr>
        <p:spPr>
          <a:xfrm>
            <a:off x="5947924" y="3479251"/>
            <a:ext cx="2270700" cy="824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000000"/>
              </a:buClr>
              <a:buSzPts val="1000"/>
              <a:buNone/>
              <a:defRPr sz="1300"/>
            </a:lvl1pPr>
            <a:lvl2pPr lvl="1" rtl="0" algn="ctr">
              <a:lnSpc>
                <a:spcPct val="100000"/>
              </a:lnSpc>
              <a:spcBef>
                <a:spcPts val="0"/>
              </a:spcBef>
              <a:spcAft>
                <a:spcPts val="0"/>
              </a:spcAft>
              <a:buClr>
                <a:srgbClr val="000000"/>
              </a:buClr>
              <a:buSzPts val="1000"/>
              <a:buNone/>
              <a:defRPr sz="1000">
                <a:solidFill>
                  <a:srgbClr val="000000"/>
                </a:solidFill>
              </a:defRPr>
            </a:lvl2pPr>
            <a:lvl3pPr lvl="2" rtl="0" algn="ctr">
              <a:lnSpc>
                <a:spcPct val="100000"/>
              </a:lnSpc>
              <a:spcBef>
                <a:spcPts val="0"/>
              </a:spcBef>
              <a:spcAft>
                <a:spcPts val="0"/>
              </a:spcAft>
              <a:buClr>
                <a:srgbClr val="000000"/>
              </a:buClr>
              <a:buSzPts val="1000"/>
              <a:buNone/>
              <a:defRPr sz="1000">
                <a:solidFill>
                  <a:srgbClr val="000000"/>
                </a:solidFill>
              </a:defRPr>
            </a:lvl3pPr>
            <a:lvl4pPr lvl="3" rtl="0" algn="ctr">
              <a:lnSpc>
                <a:spcPct val="100000"/>
              </a:lnSpc>
              <a:spcBef>
                <a:spcPts val="0"/>
              </a:spcBef>
              <a:spcAft>
                <a:spcPts val="0"/>
              </a:spcAft>
              <a:buClr>
                <a:srgbClr val="000000"/>
              </a:buClr>
              <a:buSzPts val="1000"/>
              <a:buNone/>
              <a:defRPr sz="1000">
                <a:solidFill>
                  <a:srgbClr val="000000"/>
                </a:solidFill>
              </a:defRPr>
            </a:lvl4pPr>
            <a:lvl5pPr lvl="4" rtl="0" algn="ctr">
              <a:lnSpc>
                <a:spcPct val="100000"/>
              </a:lnSpc>
              <a:spcBef>
                <a:spcPts val="0"/>
              </a:spcBef>
              <a:spcAft>
                <a:spcPts val="0"/>
              </a:spcAft>
              <a:buClr>
                <a:srgbClr val="000000"/>
              </a:buClr>
              <a:buSzPts val="1000"/>
              <a:buNone/>
              <a:defRPr sz="1000">
                <a:solidFill>
                  <a:srgbClr val="000000"/>
                </a:solidFill>
              </a:defRPr>
            </a:lvl5pPr>
            <a:lvl6pPr lvl="5" rtl="0" algn="ctr">
              <a:lnSpc>
                <a:spcPct val="100000"/>
              </a:lnSpc>
              <a:spcBef>
                <a:spcPts val="0"/>
              </a:spcBef>
              <a:spcAft>
                <a:spcPts val="0"/>
              </a:spcAft>
              <a:buClr>
                <a:srgbClr val="000000"/>
              </a:buClr>
              <a:buSzPts val="1000"/>
              <a:buNone/>
              <a:defRPr sz="1000">
                <a:solidFill>
                  <a:srgbClr val="000000"/>
                </a:solidFill>
              </a:defRPr>
            </a:lvl6pPr>
            <a:lvl7pPr lvl="6" rtl="0" algn="ctr">
              <a:lnSpc>
                <a:spcPct val="100000"/>
              </a:lnSpc>
              <a:spcBef>
                <a:spcPts val="0"/>
              </a:spcBef>
              <a:spcAft>
                <a:spcPts val="0"/>
              </a:spcAft>
              <a:buClr>
                <a:srgbClr val="000000"/>
              </a:buClr>
              <a:buSzPts val="1000"/>
              <a:buNone/>
              <a:defRPr sz="1000">
                <a:solidFill>
                  <a:srgbClr val="000000"/>
                </a:solidFill>
              </a:defRPr>
            </a:lvl7pPr>
            <a:lvl8pPr lvl="7" rtl="0" algn="ctr">
              <a:lnSpc>
                <a:spcPct val="100000"/>
              </a:lnSpc>
              <a:spcBef>
                <a:spcPts val="0"/>
              </a:spcBef>
              <a:spcAft>
                <a:spcPts val="0"/>
              </a:spcAft>
              <a:buClr>
                <a:srgbClr val="000000"/>
              </a:buClr>
              <a:buSzPts val="1000"/>
              <a:buNone/>
              <a:defRPr sz="1000">
                <a:solidFill>
                  <a:srgbClr val="000000"/>
                </a:solidFill>
              </a:defRPr>
            </a:lvl8pPr>
            <a:lvl9pPr lvl="8" rtl="0" algn="ctr">
              <a:lnSpc>
                <a:spcPct val="100000"/>
              </a:lnSpc>
              <a:spcBef>
                <a:spcPts val="0"/>
              </a:spcBef>
              <a:spcAft>
                <a:spcPts val="0"/>
              </a:spcAft>
              <a:buClr>
                <a:srgbClr val="000000"/>
              </a:buClr>
              <a:buSzPts val="1000"/>
              <a:buNone/>
              <a:defRPr sz="1000">
                <a:solidFill>
                  <a:srgbClr val="000000"/>
                </a:solidFill>
              </a:defRPr>
            </a:lvl9pPr>
          </a:lstStyle>
          <a:p/>
        </p:txBody>
      </p:sp>
      <p:sp>
        <p:nvSpPr>
          <p:cNvPr id="345" name="Google Shape;345;p36"/>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6"/>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6"/>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6"/>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6"/>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6"/>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6"/>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6"/>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6"/>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4" name="Shape 354"/>
        <p:cNvGrpSpPr/>
        <p:nvPr/>
      </p:nvGrpSpPr>
      <p:grpSpPr>
        <a:xfrm>
          <a:off x="0" y="0"/>
          <a:ext cx="0" cy="0"/>
          <a:chOff x="0" y="0"/>
          <a:chExt cx="0" cy="0"/>
        </a:xfrm>
      </p:grpSpPr>
      <p:sp>
        <p:nvSpPr>
          <p:cNvPr id="355" name="Google Shape;355;p37"/>
          <p:cNvSpPr txBox="1"/>
          <p:nvPr>
            <p:ph idx="1" type="body"/>
          </p:nvPr>
        </p:nvSpPr>
        <p:spPr>
          <a:xfrm>
            <a:off x="618306" y="2199025"/>
            <a:ext cx="1905900" cy="1296300"/>
          </a:xfrm>
          <a:prstGeom prst="rect">
            <a:avLst/>
          </a:prstGeom>
          <a:noFill/>
          <a:ln>
            <a:noFill/>
          </a:ln>
        </p:spPr>
        <p:txBody>
          <a:bodyPr anchorCtr="0" anchor="ctr" bIns="91425" lIns="91425" spcFirstLastPara="1" rIns="91425" wrap="square" tIns="91425">
            <a:noAutofit/>
          </a:bodyPr>
          <a:lstStyle>
            <a:lvl1pPr indent="-304800" lvl="0" marL="457200" rtl="0">
              <a:spcBef>
                <a:spcPts val="0"/>
              </a:spcBef>
              <a:spcAft>
                <a:spcPts val="0"/>
              </a:spcAft>
              <a:buSzPts val="1200"/>
              <a:buChar char="●"/>
              <a:defRPr sz="16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6" name="Google Shape;356;p37"/>
          <p:cNvSpPr txBox="1"/>
          <p:nvPr>
            <p:ph type="ctrTitle"/>
          </p:nvPr>
        </p:nvSpPr>
        <p:spPr>
          <a:xfrm>
            <a:off x="618825" y="411675"/>
            <a:ext cx="47277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357" name="Google Shape;357;p37"/>
          <p:cNvSpPr/>
          <p:nvPr/>
        </p:nvSpPr>
        <p:spPr>
          <a:xfrm>
            <a:off x="7131388" y="36535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7"/>
          <p:cNvSpPr/>
          <p:nvPr/>
        </p:nvSpPr>
        <p:spPr>
          <a:xfrm>
            <a:off x="8403188" y="2183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7"/>
          <p:cNvSpPr/>
          <p:nvPr/>
        </p:nvSpPr>
        <p:spPr>
          <a:xfrm>
            <a:off x="7776788" y="3625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7"/>
          <p:cNvSpPr/>
          <p:nvPr/>
        </p:nvSpPr>
        <p:spPr>
          <a:xfrm>
            <a:off x="8539438" y="5409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1" name="Google Shape;361;p37"/>
          <p:cNvGrpSpPr/>
          <p:nvPr/>
        </p:nvGrpSpPr>
        <p:grpSpPr>
          <a:xfrm>
            <a:off x="6626134" y="-164562"/>
            <a:ext cx="121172" cy="760495"/>
            <a:chOff x="5245196" y="3136513"/>
            <a:chExt cx="121172" cy="760495"/>
          </a:xfrm>
        </p:grpSpPr>
        <p:sp>
          <p:nvSpPr>
            <p:cNvPr id="362" name="Google Shape;362;p37"/>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7"/>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4" name="Google Shape;364;p37"/>
          <p:cNvSpPr/>
          <p:nvPr/>
        </p:nvSpPr>
        <p:spPr>
          <a:xfrm>
            <a:off x="318213" y="44189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7"/>
          <p:cNvSpPr/>
          <p:nvPr/>
        </p:nvSpPr>
        <p:spPr>
          <a:xfrm>
            <a:off x="454463" y="47414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
    <p:spTree>
      <p:nvGrpSpPr>
        <p:cNvPr id="366" name="Shape 366"/>
        <p:cNvGrpSpPr/>
        <p:nvPr/>
      </p:nvGrpSpPr>
      <p:grpSpPr>
        <a:xfrm>
          <a:off x="0" y="0"/>
          <a:ext cx="0" cy="0"/>
          <a:chOff x="0" y="0"/>
          <a:chExt cx="0" cy="0"/>
        </a:xfrm>
      </p:grpSpPr>
      <p:sp>
        <p:nvSpPr>
          <p:cNvPr id="367" name="Google Shape;367;p38"/>
          <p:cNvSpPr txBox="1"/>
          <p:nvPr>
            <p:ph type="ctrTitle"/>
          </p:nvPr>
        </p:nvSpPr>
        <p:spPr>
          <a:xfrm>
            <a:off x="3068675" y="3075325"/>
            <a:ext cx="3055800" cy="547800"/>
          </a:xfrm>
          <a:prstGeom prst="rect">
            <a:avLst/>
          </a:prstGeom>
        </p:spPr>
        <p:txBody>
          <a:bodyPr anchorCtr="0" anchor="t" bIns="34275" lIns="68575" spcFirstLastPara="1" rIns="68575" wrap="square" tIns="34275">
            <a:noAutofit/>
          </a:bodyPr>
          <a:lstStyle>
            <a:lvl1pPr lvl="0" rtl="0" algn="ctr">
              <a:spcBef>
                <a:spcPts val="0"/>
              </a:spcBef>
              <a:spcAft>
                <a:spcPts val="0"/>
              </a:spcAft>
              <a:buSzPts val="5200"/>
              <a:buNone/>
              <a:defRPr sz="2400">
                <a:solidFill>
                  <a:schemeClr val="accent1"/>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8" name="Google Shape;368;p38"/>
          <p:cNvSpPr txBox="1"/>
          <p:nvPr>
            <p:ph idx="1" type="subTitle"/>
          </p:nvPr>
        </p:nvSpPr>
        <p:spPr>
          <a:xfrm>
            <a:off x="2333000" y="1799075"/>
            <a:ext cx="4478100" cy="79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9" name="Google Shape;369;p38"/>
          <p:cNvSpPr/>
          <p:nvPr/>
        </p:nvSpPr>
        <p:spPr>
          <a:xfrm>
            <a:off x="1621169" y="2890613"/>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8"/>
          <p:cNvSpPr/>
          <p:nvPr/>
        </p:nvSpPr>
        <p:spPr>
          <a:xfrm>
            <a:off x="1238740" y="2106884"/>
            <a:ext cx="121434" cy="121434"/>
          </a:xfrm>
          <a:custGeom>
            <a:rect b="b" l="l" r="r" t="t"/>
            <a:pathLst>
              <a:path extrusionOk="0" h="4634" w="4634">
                <a:moveTo>
                  <a:pt x="0" y="1"/>
                </a:moveTo>
                <a:lnTo>
                  <a:pt x="0" y="4634"/>
                </a:lnTo>
                <a:lnTo>
                  <a:pt x="4633" y="4634"/>
                </a:lnTo>
                <a:lnTo>
                  <a:pt x="4633"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8"/>
          <p:cNvSpPr/>
          <p:nvPr/>
        </p:nvSpPr>
        <p:spPr>
          <a:xfrm>
            <a:off x="8710023" y="4821495"/>
            <a:ext cx="98059" cy="98295"/>
          </a:xfrm>
          <a:custGeom>
            <a:rect b="b" l="l" r="r" t="t"/>
            <a:pathLst>
              <a:path extrusionOk="0" fill="none" h="3751" w="3742">
                <a:moveTo>
                  <a:pt x="1" y="0"/>
                </a:moveTo>
                <a:lnTo>
                  <a:pt x="3742" y="0"/>
                </a:lnTo>
                <a:lnTo>
                  <a:pt x="3742" y="3750"/>
                </a:lnTo>
                <a:lnTo>
                  <a:pt x="1" y="3750"/>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8"/>
          <p:cNvSpPr/>
          <p:nvPr/>
        </p:nvSpPr>
        <p:spPr>
          <a:xfrm>
            <a:off x="275669" y="1557059"/>
            <a:ext cx="57834" cy="57599"/>
          </a:xfrm>
          <a:custGeom>
            <a:rect b="b" l="l" r="r" t="t"/>
            <a:pathLst>
              <a:path extrusionOk="0" fill="none" h="2198" w="2207">
                <a:moveTo>
                  <a:pt x="0" y="0"/>
                </a:moveTo>
                <a:lnTo>
                  <a:pt x="2207" y="0"/>
                </a:lnTo>
                <a:lnTo>
                  <a:pt x="2207" y="2197"/>
                </a:lnTo>
                <a:lnTo>
                  <a:pt x="0" y="2197"/>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8"/>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 name="Google Shape;374;p38"/>
          <p:cNvGrpSpPr/>
          <p:nvPr/>
        </p:nvGrpSpPr>
        <p:grpSpPr>
          <a:xfrm>
            <a:off x="8217007" y="3576772"/>
            <a:ext cx="188886" cy="1181531"/>
            <a:chOff x="2877432" y="975334"/>
            <a:chExt cx="188886" cy="1181531"/>
          </a:xfrm>
        </p:grpSpPr>
        <p:sp>
          <p:nvSpPr>
            <p:cNvPr id="375" name="Google Shape;375;p38"/>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8"/>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8"/>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8" name="Google Shape;378;p38"/>
          <p:cNvSpPr/>
          <p:nvPr/>
        </p:nvSpPr>
        <p:spPr>
          <a:xfrm>
            <a:off x="8718796" y="116488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 name="Google Shape;379;p38"/>
          <p:cNvGrpSpPr/>
          <p:nvPr/>
        </p:nvGrpSpPr>
        <p:grpSpPr>
          <a:xfrm>
            <a:off x="7519346" y="3243318"/>
            <a:ext cx="98059" cy="1147596"/>
            <a:chOff x="3347921" y="16006"/>
            <a:chExt cx="98059" cy="1147596"/>
          </a:xfrm>
        </p:grpSpPr>
        <p:sp>
          <p:nvSpPr>
            <p:cNvPr id="380" name="Google Shape;380;p38"/>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297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8"/>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38"/>
          <p:cNvGrpSpPr/>
          <p:nvPr/>
        </p:nvGrpSpPr>
        <p:grpSpPr>
          <a:xfrm>
            <a:off x="805821" y="2953663"/>
            <a:ext cx="121172" cy="760495"/>
            <a:chOff x="5245196" y="3136513"/>
            <a:chExt cx="121172" cy="760495"/>
          </a:xfrm>
        </p:grpSpPr>
        <p:sp>
          <p:nvSpPr>
            <p:cNvPr id="383" name="Google Shape;383;p3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38"/>
          <p:cNvGrpSpPr/>
          <p:nvPr/>
        </p:nvGrpSpPr>
        <p:grpSpPr>
          <a:xfrm>
            <a:off x="250617" y="2402301"/>
            <a:ext cx="188650" cy="2468354"/>
            <a:chOff x="250617" y="2402301"/>
            <a:chExt cx="188650" cy="2468354"/>
          </a:xfrm>
        </p:grpSpPr>
        <p:sp>
          <p:nvSpPr>
            <p:cNvPr id="386" name="Google Shape;386;p38"/>
            <p:cNvSpPr/>
            <p:nvPr/>
          </p:nvSpPr>
          <p:spPr>
            <a:xfrm>
              <a:off x="250617" y="4681770"/>
              <a:ext cx="188650" cy="188886"/>
            </a:xfrm>
            <a:custGeom>
              <a:rect b="b" l="l" r="r" t="t"/>
              <a:pathLst>
                <a:path extrusionOk="0" fill="none" h="7208" w="7199">
                  <a:moveTo>
                    <a:pt x="0" y="1"/>
                  </a:moveTo>
                  <a:lnTo>
                    <a:pt x="7198" y="1"/>
                  </a:lnTo>
                  <a:lnTo>
                    <a:pt x="7198" y="7207"/>
                  </a:lnTo>
                  <a:lnTo>
                    <a:pt x="0" y="7207"/>
                  </a:lnTo>
                  <a:close/>
                </a:path>
              </a:pathLst>
            </a:custGeom>
            <a:noFill/>
            <a:ln cap="flat" cmpd="sng" w="5750">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8"/>
            <p:cNvSpPr/>
            <p:nvPr/>
          </p:nvSpPr>
          <p:spPr>
            <a:xfrm>
              <a:off x="278316" y="4166291"/>
              <a:ext cx="133226" cy="133226"/>
            </a:xfrm>
            <a:custGeom>
              <a:rect b="b" l="l" r="r" t="t"/>
              <a:pathLst>
                <a:path extrusionOk="0" fill="none" h="5084" w="5084">
                  <a:moveTo>
                    <a:pt x="1" y="0"/>
                  </a:moveTo>
                  <a:lnTo>
                    <a:pt x="5084" y="0"/>
                  </a:lnTo>
                  <a:lnTo>
                    <a:pt x="5084" y="5084"/>
                  </a:lnTo>
                  <a:lnTo>
                    <a:pt x="1" y="5084"/>
                  </a:lnTo>
                  <a:close/>
                </a:path>
              </a:pathLst>
            </a:custGeom>
            <a:noFill/>
            <a:ln cap="flat" cmpd="sng" w="41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8"/>
            <p:cNvSpPr/>
            <p:nvPr/>
          </p:nvSpPr>
          <p:spPr>
            <a:xfrm>
              <a:off x="304573" y="3689098"/>
              <a:ext cx="80476" cy="80476"/>
            </a:xfrm>
            <a:custGeom>
              <a:rect b="b" l="l" r="r" t="t"/>
              <a:pathLst>
                <a:path extrusionOk="0" fill="none" h="3071" w="3071">
                  <a:moveTo>
                    <a:pt x="1" y="0"/>
                  </a:moveTo>
                  <a:lnTo>
                    <a:pt x="3071" y="0"/>
                  </a:lnTo>
                  <a:lnTo>
                    <a:pt x="3071" y="3071"/>
                  </a:lnTo>
                  <a:lnTo>
                    <a:pt x="1" y="3071"/>
                  </a:lnTo>
                  <a:close/>
                </a:path>
              </a:pathLst>
            </a:custGeom>
            <a:noFill/>
            <a:ln cap="flat" cmpd="sng" w="2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8"/>
            <p:cNvSpPr/>
            <p:nvPr/>
          </p:nvSpPr>
          <p:spPr>
            <a:xfrm>
              <a:off x="340710" y="2402301"/>
              <a:ext cx="8464" cy="1011487"/>
            </a:xfrm>
            <a:custGeom>
              <a:rect b="b" l="l" r="r" t="t"/>
              <a:pathLst>
                <a:path extrusionOk="0" h="38599" w="323">
                  <a:moveTo>
                    <a:pt x="157" y="1"/>
                  </a:moveTo>
                  <a:lnTo>
                    <a:pt x="0" y="38599"/>
                  </a:lnTo>
                  <a:lnTo>
                    <a:pt x="322" y="38599"/>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 name="Google Shape;390;p38"/>
          <p:cNvSpPr/>
          <p:nvPr/>
        </p:nvSpPr>
        <p:spPr>
          <a:xfrm>
            <a:off x="8307214" y="-383977"/>
            <a:ext cx="8464" cy="2519637"/>
          </a:xfrm>
          <a:custGeom>
            <a:rect b="b" l="l" r="r" t="t"/>
            <a:pathLst>
              <a:path extrusionOk="0" h="96151" w="323">
                <a:moveTo>
                  <a:pt x="166" y="0"/>
                </a:moveTo>
                <a:lnTo>
                  <a:pt x="1" y="96150"/>
                </a:lnTo>
                <a:lnTo>
                  <a:pt x="323" y="96150"/>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8"/>
          <p:cNvSpPr/>
          <p:nvPr/>
        </p:nvSpPr>
        <p:spPr>
          <a:xfrm>
            <a:off x="646863" y="21446"/>
            <a:ext cx="8464" cy="1689069"/>
          </a:xfrm>
          <a:custGeom>
            <a:rect b="b" l="l" r="r" t="t"/>
            <a:pathLst>
              <a:path extrusionOk="0" h="64456" w="323">
                <a:moveTo>
                  <a:pt x="166" y="0"/>
                </a:moveTo>
                <a:lnTo>
                  <a:pt x="1" y="64456"/>
                </a:lnTo>
                <a:lnTo>
                  <a:pt x="322" y="64456"/>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 name="Google Shape;392;p38"/>
          <p:cNvGrpSpPr/>
          <p:nvPr/>
        </p:nvGrpSpPr>
        <p:grpSpPr>
          <a:xfrm>
            <a:off x="2038689" y="173907"/>
            <a:ext cx="57599" cy="831799"/>
            <a:chOff x="2038689" y="173907"/>
            <a:chExt cx="57599" cy="831799"/>
          </a:xfrm>
        </p:grpSpPr>
        <p:sp>
          <p:nvSpPr>
            <p:cNvPr id="393" name="Google Shape;393;p38"/>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297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8"/>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38"/>
          <p:cNvSpPr/>
          <p:nvPr/>
        </p:nvSpPr>
        <p:spPr>
          <a:xfrm>
            <a:off x="7582340" y="1834534"/>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6" name="Google Shape;396;p38"/>
          <p:cNvGrpSpPr/>
          <p:nvPr/>
        </p:nvGrpSpPr>
        <p:grpSpPr>
          <a:xfrm>
            <a:off x="4920170" y="-496491"/>
            <a:ext cx="188886" cy="1181531"/>
            <a:chOff x="2877432" y="975334"/>
            <a:chExt cx="188886" cy="1181531"/>
          </a:xfrm>
        </p:grpSpPr>
        <p:sp>
          <p:nvSpPr>
            <p:cNvPr id="397" name="Google Shape;397;p38"/>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5750">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8"/>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4125">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8"/>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2525">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0" name="Google Shape;400;p38"/>
          <p:cNvSpPr/>
          <p:nvPr/>
        </p:nvSpPr>
        <p:spPr>
          <a:xfrm>
            <a:off x="7084804" y="549572"/>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1" name="Google Shape;401;p38"/>
          <p:cNvGrpSpPr/>
          <p:nvPr/>
        </p:nvGrpSpPr>
        <p:grpSpPr>
          <a:xfrm>
            <a:off x="3030471" y="-223849"/>
            <a:ext cx="121172" cy="760495"/>
            <a:chOff x="5245196" y="3136513"/>
            <a:chExt cx="121172" cy="760495"/>
          </a:xfrm>
        </p:grpSpPr>
        <p:sp>
          <p:nvSpPr>
            <p:cNvPr id="402" name="Google Shape;402;p3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38"/>
          <p:cNvGrpSpPr/>
          <p:nvPr/>
        </p:nvGrpSpPr>
        <p:grpSpPr>
          <a:xfrm>
            <a:off x="2306292" y="2569221"/>
            <a:ext cx="199237" cy="2828935"/>
            <a:chOff x="1608717" y="1280046"/>
            <a:chExt cx="199237" cy="2828935"/>
          </a:xfrm>
        </p:grpSpPr>
        <p:sp>
          <p:nvSpPr>
            <p:cNvPr id="405" name="Google Shape;405;p38"/>
            <p:cNvSpPr/>
            <p:nvPr/>
          </p:nvSpPr>
          <p:spPr>
            <a:xfrm>
              <a:off x="1608717" y="3909744"/>
              <a:ext cx="199237" cy="199237"/>
            </a:xfrm>
            <a:custGeom>
              <a:rect b="b" l="l" r="r" t="t"/>
              <a:pathLst>
                <a:path extrusionOk="0" h="7603" w="7603">
                  <a:moveTo>
                    <a:pt x="0" y="1"/>
                  </a:moveTo>
                  <a:lnTo>
                    <a:pt x="0" y="7602"/>
                  </a:lnTo>
                  <a:lnTo>
                    <a:pt x="7602" y="7602"/>
                  </a:lnTo>
                  <a:lnTo>
                    <a:pt x="7602"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8"/>
            <p:cNvSpPr/>
            <p:nvPr/>
          </p:nvSpPr>
          <p:spPr>
            <a:xfrm>
              <a:off x="1656175" y="3269477"/>
              <a:ext cx="104086" cy="104086"/>
            </a:xfrm>
            <a:custGeom>
              <a:rect b="b" l="l" r="r" t="t"/>
              <a:pathLst>
                <a:path extrusionOk="0" h="3972" w="3972">
                  <a:moveTo>
                    <a:pt x="0" y="1"/>
                  </a:moveTo>
                  <a:lnTo>
                    <a:pt x="0" y="3972"/>
                  </a:lnTo>
                  <a:lnTo>
                    <a:pt x="3971" y="3972"/>
                  </a:lnTo>
                  <a:lnTo>
                    <a:pt x="3971"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8"/>
            <p:cNvSpPr/>
            <p:nvPr/>
          </p:nvSpPr>
          <p:spPr>
            <a:xfrm>
              <a:off x="1704104" y="1280046"/>
              <a:ext cx="8464" cy="1794099"/>
            </a:xfrm>
            <a:custGeom>
              <a:rect b="b" l="l" r="r" t="t"/>
              <a:pathLst>
                <a:path extrusionOk="0" h="68464" w="323">
                  <a:moveTo>
                    <a:pt x="157" y="0"/>
                  </a:moveTo>
                  <a:lnTo>
                    <a:pt x="0" y="68464"/>
                  </a:lnTo>
                  <a:lnTo>
                    <a:pt x="322" y="68464"/>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5">
    <p:spTree>
      <p:nvGrpSpPr>
        <p:cNvPr id="408" name="Shape 408"/>
        <p:cNvGrpSpPr/>
        <p:nvPr/>
      </p:nvGrpSpPr>
      <p:grpSpPr>
        <a:xfrm>
          <a:off x="0" y="0"/>
          <a:ext cx="0" cy="0"/>
          <a:chOff x="0" y="0"/>
          <a:chExt cx="0" cy="0"/>
        </a:xfrm>
      </p:grpSpPr>
      <p:sp>
        <p:nvSpPr>
          <p:cNvPr id="409" name="Google Shape;409;p39"/>
          <p:cNvSpPr txBox="1"/>
          <p:nvPr>
            <p:ph idx="1" type="subTitle"/>
          </p:nvPr>
        </p:nvSpPr>
        <p:spPr>
          <a:xfrm>
            <a:off x="6429027" y="3829680"/>
            <a:ext cx="2428200" cy="572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410" name="Google Shape;410;p39"/>
          <p:cNvSpPr/>
          <p:nvPr/>
        </p:nvSpPr>
        <p:spPr>
          <a:xfrm>
            <a:off x="7647375" y="94960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9"/>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9"/>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9"/>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9"/>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9"/>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9"/>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9"/>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9"/>
          <p:cNvSpPr/>
          <p:nvPr/>
        </p:nvSpPr>
        <p:spPr>
          <a:xfrm>
            <a:off x="285750" y="4542650"/>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9"/>
          <p:cNvSpPr/>
          <p:nvPr/>
        </p:nvSpPr>
        <p:spPr>
          <a:xfrm>
            <a:off x="439150" y="48034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9"/>
          <p:cNvSpPr txBox="1"/>
          <p:nvPr>
            <p:ph type="ctrTitle"/>
          </p:nvPr>
        </p:nvSpPr>
        <p:spPr>
          <a:xfrm>
            <a:off x="970814" y="3396800"/>
            <a:ext cx="21525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421" name="Google Shape;421;p39"/>
          <p:cNvSpPr txBox="1"/>
          <p:nvPr>
            <p:ph idx="2" type="subTitle"/>
          </p:nvPr>
        </p:nvSpPr>
        <p:spPr>
          <a:xfrm>
            <a:off x="970814" y="3829680"/>
            <a:ext cx="2428200" cy="572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422" name="Google Shape;422;p39"/>
          <p:cNvSpPr txBox="1"/>
          <p:nvPr>
            <p:ph hasCustomPrompt="1" idx="3" type="title"/>
          </p:nvPr>
        </p:nvSpPr>
        <p:spPr>
          <a:xfrm>
            <a:off x="970814" y="2645887"/>
            <a:ext cx="1753800" cy="577800"/>
          </a:xfrm>
          <a:prstGeom prst="rect">
            <a:avLst/>
          </a:prstGeom>
        </p:spPr>
        <p:txBody>
          <a:bodyPr anchorCtr="0" anchor="ctr" bIns="34275" lIns="68575" spcFirstLastPara="1" rIns="68575" wrap="square" tIns="34275">
            <a:noAutofit/>
          </a:bodyPr>
          <a:lstStyle>
            <a:lvl1pPr lvl="0" rtl="0">
              <a:spcBef>
                <a:spcPts val="0"/>
              </a:spcBef>
              <a:spcAft>
                <a:spcPts val="0"/>
              </a:spcAft>
              <a:buClr>
                <a:srgbClr val="000000"/>
              </a:buClr>
              <a:buSzPts val="4800"/>
              <a:buNone/>
              <a:defRPr sz="4800">
                <a:solidFill>
                  <a:schemeClr val="accent2"/>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3" name="Google Shape;423;p39"/>
          <p:cNvSpPr txBox="1"/>
          <p:nvPr>
            <p:ph idx="4" type="ctrTitle"/>
          </p:nvPr>
        </p:nvSpPr>
        <p:spPr>
          <a:xfrm>
            <a:off x="3690348" y="3396800"/>
            <a:ext cx="13866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424" name="Google Shape;424;p39"/>
          <p:cNvSpPr txBox="1"/>
          <p:nvPr>
            <p:ph idx="5" type="subTitle"/>
          </p:nvPr>
        </p:nvSpPr>
        <p:spPr>
          <a:xfrm>
            <a:off x="3690341" y="3829680"/>
            <a:ext cx="2428200" cy="5724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000"/>
              <a:buNone/>
              <a:defRPr sz="14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p:txBody>
      </p:sp>
      <p:sp>
        <p:nvSpPr>
          <p:cNvPr id="425" name="Google Shape;425;p39"/>
          <p:cNvSpPr txBox="1"/>
          <p:nvPr>
            <p:ph hasCustomPrompt="1" idx="6" type="title"/>
          </p:nvPr>
        </p:nvSpPr>
        <p:spPr>
          <a:xfrm>
            <a:off x="3690341" y="2645887"/>
            <a:ext cx="1753800" cy="577800"/>
          </a:xfrm>
          <a:prstGeom prst="rect">
            <a:avLst/>
          </a:prstGeom>
        </p:spPr>
        <p:txBody>
          <a:bodyPr anchorCtr="0" anchor="ctr" bIns="34275" lIns="68575" spcFirstLastPara="1" rIns="68575" wrap="square" tIns="34275">
            <a:noAutofit/>
          </a:bodyPr>
          <a:lstStyle>
            <a:lvl1pPr lvl="0" rtl="0">
              <a:spcBef>
                <a:spcPts val="0"/>
              </a:spcBef>
              <a:spcAft>
                <a:spcPts val="0"/>
              </a:spcAft>
              <a:buClr>
                <a:srgbClr val="000000"/>
              </a:buClr>
              <a:buSzPts val="4800"/>
              <a:buNone/>
              <a:defRPr sz="4800">
                <a:solidFill>
                  <a:schemeClr val="accent3"/>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6" name="Google Shape;426;p39"/>
          <p:cNvSpPr txBox="1"/>
          <p:nvPr>
            <p:ph idx="7" type="ctrTitle"/>
          </p:nvPr>
        </p:nvSpPr>
        <p:spPr>
          <a:xfrm>
            <a:off x="618825" y="411675"/>
            <a:ext cx="45762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3600"/>
              <a:buNone/>
              <a:defRPr sz="3000"/>
            </a:lvl1pPr>
            <a:lvl2pPr lvl="1" rtl="0" algn="ctr">
              <a:spcBef>
                <a:spcPts val="0"/>
              </a:spcBef>
              <a:spcAft>
                <a:spcPts val="0"/>
              </a:spcAft>
              <a:buClr>
                <a:srgbClr val="D9D9D9"/>
              </a:buClr>
              <a:buSzPts val="1800"/>
              <a:buNone/>
              <a:defRPr sz="1800">
                <a:solidFill>
                  <a:srgbClr val="D9D9D9"/>
                </a:solidFill>
              </a:defRPr>
            </a:lvl2pPr>
            <a:lvl3pPr lvl="2" rtl="0" algn="ctr">
              <a:spcBef>
                <a:spcPts val="0"/>
              </a:spcBef>
              <a:spcAft>
                <a:spcPts val="0"/>
              </a:spcAft>
              <a:buClr>
                <a:srgbClr val="D9D9D9"/>
              </a:buClr>
              <a:buSzPts val="1800"/>
              <a:buNone/>
              <a:defRPr sz="1800">
                <a:solidFill>
                  <a:srgbClr val="D9D9D9"/>
                </a:solidFill>
              </a:defRPr>
            </a:lvl3pPr>
            <a:lvl4pPr lvl="3" rtl="0" algn="ctr">
              <a:spcBef>
                <a:spcPts val="0"/>
              </a:spcBef>
              <a:spcAft>
                <a:spcPts val="0"/>
              </a:spcAft>
              <a:buClr>
                <a:srgbClr val="D9D9D9"/>
              </a:buClr>
              <a:buSzPts val="1800"/>
              <a:buNone/>
              <a:defRPr sz="1800">
                <a:solidFill>
                  <a:srgbClr val="D9D9D9"/>
                </a:solidFill>
              </a:defRPr>
            </a:lvl4pPr>
            <a:lvl5pPr lvl="4" rtl="0" algn="ctr">
              <a:spcBef>
                <a:spcPts val="0"/>
              </a:spcBef>
              <a:spcAft>
                <a:spcPts val="0"/>
              </a:spcAft>
              <a:buClr>
                <a:srgbClr val="D9D9D9"/>
              </a:buClr>
              <a:buSzPts val="1800"/>
              <a:buNone/>
              <a:defRPr sz="1800">
                <a:solidFill>
                  <a:srgbClr val="D9D9D9"/>
                </a:solidFill>
              </a:defRPr>
            </a:lvl5pPr>
            <a:lvl6pPr lvl="5" rtl="0" algn="ctr">
              <a:spcBef>
                <a:spcPts val="0"/>
              </a:spcBef>
              <a:spcAft>
                <a:spcPts val="0"/>
              </a:spcAft>
              <a:buClr>
                <a:srgbClr val="D9D9D9"/>
              </a:buClr>
              <a:buSzPts val="1800"/>
              <a:buNone/>
              <a:defRPr sz="1800">
                <a:solidFill>
                  <a:srgbClr val="D9D9D9"/>
                </a:solidFill>
              </a:defRPr>
            </a:lvl6pPr>
            <a:lvl7pPr lvl="6" rtl="0" algn="ctr">
              <a:spcBef>
                <a:spcPts val="0"/>
              </a:spcBef>
              <a:spcAft>
                <a:spcPts val="0"/>
              </a:spcAft>
              <a:buClr>
                <a:srgbClr val="D9D9D9"/>
              </a:buClr>
              <a:buSzPts val="1800"/>
              <a:buNone/>
              <a:defRPr sz="1800">
                <a:solidFill>
                  <a:srgbClr val="D9D9D9"/>
                </a:solidFill>
              </a:defRPr>
            </a:lvl7pPr>
            <a:lvl8pPr lvl="7" rtl="0" algn="ctr">
              <a:spcBef>
                <a:spcPts val="0"/>
              </a:spcBef>
              <a:spcAft>
                <a:spcPts val="0"/>
              </a:spcAft>
              <a:buClr>
                <a:srgbClr val="D9D9D9"/>
              </a:buClr>
              <a:buSzPts val="1800"/>
              <a:buNone/>
              <a:defRPr sz="1800">
                <a:solidFill>
                  <a:srgbClr val="D9D9D9"/>
                </a:solidFill>
              </a:defRPr>
            </a:lvl8pPr>
            <a:lvl9pPr lvl="8" rtl="0" algn="ctr">
              <a:spcBef>
                <a:spcPts val="0"/>
              </a:spcBef>
              <a:spcAft>
                <a:spcPts val="0"/>
              </a:spcAft>
              <a:buClr>
                <a:srgbClr val="D9D9D9"/>
              </a:buClr>
              <a:buSzPts val="1800"/>
              <a:buNone/>
              <a:defRPr sz="1800">
                <a:solidFill>
                  <a:srgbClr val="D9D9D9"/>
                </a:solidFill>
              </a:defRPr>
            </a:lvl9pPr>
          </a:lstStyle>
          <a:p/>
        </p:txBody>
      </p:sp>
      <p:sp>
        <p:nvSpPr>
          <p:cNvPr id="427" name="Google Shape;427;p39"/>
          <p:cNvSpPr txBox="1"/>
          <p:nvPr>
            <p:ph idx="8" type="ctrTitle"/>
          </p:nvPr>
        </p:nvSpPr>
        <p:spPr>
          <a:xfrm>
            <a:off x="6428436" y="3377738"/>
            <a:ext cx="22518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428" name="Google Shape;428;p39"/>
          <p:cNvSpPr txBox="1"/>
          <p:nvPr>
            <p:ph hasCustomPrompt="1" idx="9" type="title"/>
          </p:nvPr>
        </p:nvSpPr>
        <p:spPr>
          <a:xfrm>
            <a:off x="6428436" y="2645887"/>
            <a:ext cx="1753800" cy="577800"/>
          </a:xfrm>
          <a:prstGeom prst="rect">
            <a:avLst/>
          </a:prstGeom>
        </p:spPr>
        <p:txBody>
          <a:bodyPr anchorCtr="0" anchor="ctr" bIns="34275" lIns="68575" spcFirstLastPara="1" rIns="68575" wrap="square" tIns="34275">
            <a:noAutofit/>
          </a:bodyPr>
          <a:lstStyle>
            <a:lvl1pPr lvl="0" rtl="0">
              <a:spcBef>
                <a:spcPts val="0"/>
              </a:spcBef>
              <a:spcAft>
                <a:spcPts val="0"/>
              </a:spcAft>
              <a:buClr>
                <a:srgbClr val="000000"/>
              </a:buClr>
              <a:buSzPts val="4800"/>
              <a:buNone/>
              <a:defRPr sz="4800">
                <a:solidFill>
                  <a:schemeClr val="accent1"/>
                </a:solidFill>
              </a:defRPr>
            </a:lvl1pPr>
            <a:lvl2pPr lvl="1"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a:r>
              <a:t>xx%</a:t>
            </a:r>
          </a:p>
        </p:txBody>
      </p:sp>
      <p:sp>
        <p:nvSpPr>
          <p:cNvPr id="429" name="Google Shape;429;p39"/>
          <p:cNvSpPr txBox="1"/>
          <p:nvPr>
            <p:ph idx="13" type="ctrTitle"/>
          </p:nvPr>
        </p:nvSpPr>
        <p:spPr>
          <a:xfrm>
            <a:off x="6429027" y="3396800"/>
            <a:ext cx="2251800" cy="577800"/>
          </a:xfrm>
          <a:prstGeom prst="rect">
            <a:avLst/>
          </a:prstGeom>
        </p:spPr>
        <p:txBody>
          <a:bodyPr anchorCtr="0" anchor="b" bIns="34275" lIns="68575" spcFirstLastPara="1" rIns="68575" wrap="square" tIns="34275">
            <a:noAutofit/>
          </a:bodyPr>
          <a:lstStyle>
            <a:lvl1pPr lvl="0" rtl="0">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rtl="0">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430" name="Shape 430"/>
        <p:cNvGrpSpPr/>
        <p:nvPr/>
      </p:nvGrpSpPr>
      <p:grpSpPr>
        <a:xfrm>
          <a:off x="0" y="0"/>
          <a:ext cx="0" cy="0"/>
          <a:chOff x="0" y="0"/>
          <a:chExt cx="0" cy="0"/>
        </a:xfrm>
      </p:grpSpPr>
      <p:sp>
        <p:nvSpPr>
          <p:cNvPr id="431" name="Google Shape;431;p40"/>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rtl="0">
              <a:spcBef>
                <a:spcPts val="0"/>
              </a:spcBef>
              <a:spcAft>
                <a:spcPts val="0"/>
              </a:spcAft>
              <a:buSzPts val="27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32" name="Google Shape;432;p40"/>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33" name="Google Shape;43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theme" Target="../theme/theme1.xml"/><Relationship Id="rId7" Type="http://schemas.openxmlformats.org/officeDocument/2006/relationships/slideLayout" Target="../slideLayouts/slideLayout17.xml"/><Relationship Id="rId8" Type="http://schemas.openxmlformats.org/officeDocument/2006/relationships/slideLayout" Target="../slideLayouts/slideLayout18.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94853" y="273844"/>
            <a:ext cx="8354400" cy="444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pic>
        <p:nvPicPr>
          <p:cNvPr id="52" name="Google Shape;52;p13"/>
          <p:cNvPicPr preferRelativeResize="0"/>
          <p:nvPr/>
        </p:nvPicPr>
        <p:blipFill>
          <a:blip r:embed="rId1">
            <a:alphaModFix/>
          </a:blip>
          <a:stretch>
            <a:fillRect/>
          </a:stretch>
        </p:blipFill>
        <p:spPr>
          <a:xfrm>
            <a:off x="7025800" y="4844350"/>
            <a:ext cx="1951327" cy="1463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hyperlink" Target="https://osf.io/7fpm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hyperlink" Target="https://doi.org/10.1136/bmj.c181"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hyperlink" Target="https://doi.org/10.1136/bmj.c18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hyperlink" Target="https://doi.org/10.1136/bmj.c18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hyperlink" Target="https://dataprivacylab.org/dataprivacy/projects/kanonymity/paper3.pdf" TargetMode="External"/><Relationship Id="rId4" Type="http://schemas.openxmlformats.org/officeDocument/2006/relationships/image" Target="../media/image9.pn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hyperlink" Target="https://doi.org/10.1145/1217299.1217302" TargetMode="External"/><Relationship Id="rId4" Type="http://schemas.openxmlformats.org/officeDocument/2006/relationships/hyperlink" Target="https://doi.org/10.1007/978-1-4419-5906-5_899" TargetMode="External"/><Relationship Id="rId5"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hyperlink" Target="https://doi.org/10.1136/bmj.c181" TargetMode="External"/><Relationship Id="rId4" Type="http://schemas.openxmlformats.org/officeDocument/2006/relationships/hyperlink" Target="https://dataservices.library.jhu.edu/resources/applications-to-assist-in-de-identification-of-human-subjects-research-data/" TargetMode="External"/><Relationship Id="rId5" Type="http://schemas.openxmlformats.org/officeDocument/2006/relationships/hyperlink" Target="https://dataservices.library.jhu.edu/resources/applications-to-assist-in-de-identification-of-human-subjects-research-data/" TargetMode="External"/><Relationship Id="rId6" Type="http://schemas.openxmlformats.org/officeDocument/2006/relationships/hyperlink" Target="https://amnesia.openaire.eu/download.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hyperlink" Target="https://doi.org/10.1136/bmj.c181"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hyperlink" Target="https://doi.org/10.1136/bmj.c181" TargetMode="External"/><Relationship Id="rId4" Type="http://schemas.openxmlformats.org/officeDocument/2006/relationships/hyperlink" Target="https://cran.r-project.org/web/packages/sdcMicro/sdcMicro.pdf" TargetMode="External"/><Relationship Id="rId5" Type="http://schemas.openxmlformats.org/officeDocument/2006/relationships/hyperlink" Target="https://sdcpractice.readthedocs.io/en/latest/sdcMicro.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hyperlink" Target="https://drive.google.com/file/d/1l2YApeWB960bNxT1YHwf41LA-U0y4yHM/vi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hyperlink" Target="https://doi.org/10.1098/rspb.2022.0938"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hyperlink" Target="https://www.usgs.gov/data-management/proprietary-and-sensitive-data#proprietar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hyperlink" Target="https://doi.org/10.1525/cse.2017.sc.454841"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hyperlink" Target="https://www.usgs.gov/programs/gap-analysis-project/science/protected-areas" TargetMode="External"/><Relationship Id="rId4" Type="http://schemas.openxmlformats.org/officeDocument/2006/relationships/hyperlink" Target="https://www.fws.gov/program/endangered-species/library" TargetMode="External"/><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hyperlink" Target="https://doi.org/10.15468/doc-5jp4-5g10"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41"/>
          <p:cNvSpPr txBox="1"/>
          <p:nvPr>
            <p:ph type="ctrTitle"/>
          </p:nvPr>
        </p:nvSpPr>
        <p:spPr>
          <a:xfrm>
            <a:off x="1801300" y="2058900"/>
            <a:ext cx="5822400" cy="731100"/>
          </a:xfrm>
          <a:prstGeom prst="rect">
            <a:avLst/>
          </a:prstGeom>
        </p:spPr>
        <p:txBody>
          <a:bodyPr anchorCtr="0" anchor="b" bIns="34275" lIns="68575" spcFirstLastPara="1" rIns="68575" wrap="square" tIns="34275">
            <a:spAutoFit/>
          </a:bodyPr>
          <a:lstStyle/>
          <a:p>
            <a:pPr indent="0" lvl="0" marL="0" rtl="0" algn="l">
              <a:lnSpc>
                <a:spcPct val="100000"/>
              </a:lnSpc>
              <a:spcBef>
                <a:spcPts val="0"/>
              </a:spcBef>
              <a:spcAft>
                <a:spcPts val="0"/>
              </a:spcAft>
              <a:buNone/>
            </a:pPr>
            <a:r>
              <a:rPr lang="en" sz="4300">
                <a:solidFill>
                  <a:srgbClr val="FCFCFC"/>
                </a:solidFill>
              </a:rPr>
              <a:t>Sensitive Data</a:t>
            </a:r>
            <a:endParaRPr sz="4300">
              <a:solidFill>
                <a:srgbClr val="FCFCFC"/>
              </a:solidFill>
            </a:endParaRPr>
          </a:p>
        </p:txBody>
      </p:sp>
      <p:sp>
        <p:nvSpPr>
          <p:cNvPr id="439" name="Google Shape;439;p41"/>
          <p:cNvSpPr txBox="1"/>
          <p:nvPr/>
        </p:nvSpPr>
        <p:spPr>
          <a:xfrm>
            <a:off x="4289450" y="3754650"/>
            <a:ext cx="4469100" cy="735900"/>
          </a:xfrm>
          <a:prstGeom prst="rect">
            <a:avLst/>
          </a:prstGeom>
          <a:noFill/>
          <a:ln>
            <a:noFill/>
          </a:ln>
        </p:spPr>
        <p:txBody>
          <a:bodyPr anchorCtr="0" anchor="t" bIns="36575" lIns="64000" spcFirstLastPara="1" rIns="64000" wrap="square" tIns="36575">
            <a:spAutoFit/>
          </a:bodyPr>
          <a:lstStyle/>
          <a:p>
            <a:pPr indent="0" lvl="0" marL="0" rtl="0" algn="l">
              <a:spcBef>
                <a:spcPts val="0"/>
              </a:spcBef>
              <a:spcAft>
                <a:spcPts val="0"/>
              </a:spcAft>
              <a:buNone/>
            </a:pPr>
            <a:r>
              <a:rPr lang="en" sz="1700">
                <a:solidFill>
                  <a:srgbClr val="FFFFFF"/>
                </a:solidFill>
                <a:latin typeface="Century Gothic"/>
                <a:ea typeface="Century Gothic"/>
                <a:cs typeface="Century Gothic"/>
                <a:sym typeface="Century Gothic"/>
              </a:rPr>
              <a:t>Renata Curty &amp; Greg Janée</a:t>
            </a:r>
            <a:endParaRPr sz="1700">
              <a:solidFill>
                <a:srgbClr val="FFFFFF"/>
              </a:solidFill>
              <a:latin typeface="Century Gothic"/>
              <a:ea typeface="Century Gothic"/>
              <a:cs typeface="Century Gothic"/>
              <a:sym typeface="Century Gothic"/>
            </a:endParaRPr>
          </a:p>
          <a:p>
            <a:pPr indent="0" lvl="0" marL="0" rtl="0" algn="l">
              <a:spcBef>
                <a:spcPts val="0"/>
              </a:spcBef>
              <a:spcAft>
                <a:spcPts val="0"/>
              </a:spcAft>
              <a:buNone/>
            </a:pPr>
            <a:r>
              <a:rPr lang="en" sz="1300">
                <a:solidFill>
                  <a:srgbClr val="FEBC11"/>
                </a:solidFill>
                <a:latin typeface="Century Gothic"/>
                <a:ea typeface="Century Gothic"/>
                <a:cs typeface="Century Gothic"/>
                <a:sym typeface="Century Gothic"/>
              </a:rPr>
              <a:t>Research Data Services, UCSB Library</a:t>
            </a:r>
            <a:endParaRPr sz="1300">
              <a:solidFill>
                <a:srgbClr val="FEBC11"/>
              </a:solidFill>
              <a:latin typeface="Century Gothic"/>
              <a:ea typeface="Century Gothic"/>
              <a:cs typeface="Century Gothic"/>
              <a:sym typeface="Century Gothic"/>
            </a:endParaRPr>
          </a:p>
          <a:p>
            <a:pPr indent="0" lvl="0" marL="0" rtl="0" algn="l">
              <a:spcBef>
                <a:spcPts val="0"/>
              </a:spcBef>
              <a:spcAft>
                <a:spcPts val="0"/>
              </a:spcAft>
              <a:buNone/>
            </a:pPr>
            <a:r>
              <a:rPr lang="en" sz="1300">
                <a:solidFill>
                  <a:srgbClr val="FEBC11"/>
                </a:solidFill>
                <a:latin typeface="Century Gothic"/>
                <a:ea typeface="Century Gothic"/>
                <a:cs typeface="Century Gothic"/>
                <a:sym typeface="Century Gothic"/>
              </a:rPr>
              <a:t>rds@library.ucsb.edu</a:t>
            </a:r>
            <a:endParaRPr sz="1300">
              <a:solidFill>
                <a:srgbClr val="FEBC11"/>
              </a:solidFill>
              <a:latin typeface="Century Gothic"/>
              <a:ea typeface="Century Gothic"/>
              <a:cs typeface="Century Gothic"/>
              <a:sym typeface="Century Gothic"/>
            </a:endParaRPr>
          </a:p>
        </p:txBody>
      </p:sp>
      <p:sp>
        <p:nvSpPr>
          <p:cNvPr id="440" name="Google Shape;440;p41"/>
          <p:cNvSpPr txBox="1"/>
          <p:nvPr/>
        </p:nvSpPr>
        <p:spPr>
          <a:xfrm>
            <a:off x="200025" y="247650"/>
            <a:ext cx="71169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FEBC11"/>
                </a:solidFill>
                <a:latin typeface="Nunito Sans"/>
                <a:ea typeface="Nunito Sans"/>
                <a:cs typeface="Nunito Sans"/>
                <a:sym typeface="Nunito Sans"/>
              </a:rPr>
              <a:t>EDS213 - Databases &amp; Data Management</a:t>
            </a:r>
            <a:endParaRPr b="1" sz="1500">
              <a:solidFill>
                <a:srgbClr val="FEBC11"/>
              </a:solidFill>
              <a:latin typeface="Nunito Sans"/>
              <a:ea typeface="Nunito Sans"/>
              <a:cs typeface="Nunito Sans"/>
              <a:sym typeface="Nunito Sans"/>
            </a:endParaRPr>
          </a:p>
          <a:p>
            <a:pPr indent="0" lvl="0" marL="0" rtl="0" algn="l">
              <a:spcBef>
                <a:spcPts val="0"/>
              </a:spcBef>
              <a:spcAft>
                <a:spcPts val="0"/>
              </a:spcAft>
              <a:buNone/>
            </a:pPr>
            <a:r>
              <a:rPr b="1" lang="en" sz="1500">
                <a:solidFill>
                  <a:srgbClr val="FEBC11"/>
                </a:solidFill>
                <a:latin typeface="Nunito Sans"/>
                <a:ea typeface="Nunito Sans"/>
                <a:cs typeface="Nunito Sans"/>
                <a:sym typeface="Nunito Sans"/>
              </a:rPr>
              <a:t>Week 8-9</a:t>
            </a:r>
            <a:endParaRPr b="1" sz="1500">
              <a:solidFill>
                <a:srgbClr val="FEBC11"/>
              </a:solidFill>
              <a:latin typeface="Nunito Sans"/>
              <a:ea typeface="Nunito Sans"/>
              <a:cs typeface="Nunito Sans"/>
              <a:sym typeface="Nunito Sans"/>
            </a:endParaRPr>
          </a:p>
          <a:p>
            <a:pPr indent="0" lvl="0" marL="0" rtl="0" algn="l">
              <a:spcBef>
                <a:spcPts val="0"/>
              </a:spcBef>
              <a:spcAft>
                <a:spcPts val="0"/>
              </a:spcAft>
              <a:buNone/>
            </a:pPr>
            <a:r>
              <a:t/>
            </a:r>
            <a:endParaRPr i="1" sz="1300">
              <a:solidFill>
                <a:srgbClr val="F1C232"/>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0"/>
          <p:cNvSpPr txBox="1"/>
          <p:nvPr/>
        </p:nvSpPr>
        <p:spPr>
          <a:xfrm>
            <a:off x="366650" y="1194875"/>
            <a:ext cx="8328000" cy="318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200" u="sng">
                <a:solidFill>
                  <a:schemeClr val="dk1"/>
                </a:solidFill>
                <a:latin typeface="Avenir"/>
                <a:ea typeface="Avenir"/>
                <a:cs typeface="Avenir"/>
                <a:sym typeface="Avenir"/>
              </a:rPr>
              <a:t>Micro Data</a:t>
            </a:r>
            <a:endParaRPr i="1" sz="2200" u="sng">
              <a:solidFill>
                <a:schemeClr val="dk1"/>
              </a:solidFill>
              <a:latin typeface="Avenir"/>
              <a:ea typeface="Avenir"/>
              <a:cs typeface="Avenir"/>
              <a:sym typeface="Avenir"/>
            </a:endParaRPr>
          </a:p>
          <a:p>
            <a:pPr indent="-368300" lvl="0" marL="457200" rtl="0" algn="l">
              <a:lnSpc>
                <a:spcPct val="115000"/>
              </a:lnSpc>
              <a:spcBef>
                <a:spcPts val="1200"/>
              </a:spcBef>
              <a:spcAft>
                <a:spcPts val="0"/>
              </a:spcAft>
              <a:buClr>
                <a:schemeClr val="dk1"/>
              </a:buClr>
              <a:buSzPts val="2200"/>
              <a:buFont typeface="Avenir"/>
              <a:buChar char="●"/>
            </a:pPr>
            <a:r>
              <a:rPr lang="en" sz="2000">
                <a:solidFill>
                  <a:schemeClr val="dk1"/>
                </a:solidFill>
                <a:latin typeface="Century Gothic"/>
                <a:ea typeface="Century Gothic"/>
                <a:cs typeface="Century Gothic"/>
                <a:sym typeface="Century Gothic"/>
              </a:rPr>
              <a:t>Unit-level data obtained from sample surveys, censuses, and administrative systems. </a:t>
            </a:r>
            <a:endParaRPr sz="2000">
              <a:solidFill>
                <a:schemeClr val="dk1"/>
              </a:solidFill>
              <a:latin typeface="Century Gothic"/>
              <a:ea typeface="Century Gothic"/>
              <a:cs typeface="Century Gothic"/>
              <a:sym typeface="Century Gothic"/>
            </a:endParaRPr>
          </a:p>
          <a:p>
            <a:pPr indent="0" lvl="0" marL="457200" rtl="0" algn="l">
              <a:lnSpc>
                <a:spcPct val="115000"/>
              </a:lnSpc>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368300" lvl="0" marL="457200" rtl="0" algn="l">
              <a:lnSpc>
                <a:spcPct val="115000"/>
              </a:lnSpc>
              <a:spcBef>
                <a:spcPts val="0"/>
              </a:spcBef>
              <a:spcAft>
                <a:spcPts val="0"/>
              </a:spcAft>
              <a:buClr>
                <a:schemeClr val="dk1"/>
              </a:buClr>
              <a:buSzPts val="2200"/>
              <a:buFont typeface="Avenir"/>
              <a:buChar char="●"/>
            </a:pPr>
            <a:r>
              <a:rPr lang="en" sz="2000">
                <a:solidFill>
                  <a:schemeClr val="dk1"/>
                </a:solidFill>
                <a:latin typeface="Century Gothic"/>
                <a:ea typeface="Century Gothic"/>
                <a:cs typeface="Century Gothic"/>
                <a:sym typeface="Century Gothic"/>
              </a:rPr>
              <a:t>Provide information about characteristics of individual people or entities such as households, business enterprises, facilities, farms or even geographical areas such as villages or towns.</a:t>
            </a:r>
            <a:endParaRPr sz="2200">
              <a:solidFill>
                <a:schemeClr val="dk1"/>
              </a:solidFill>
              <a:latin typeface="Avenir"/>
              <a:ea typeface="Avenir"/>
              <a:cs typeface="Avenir"/>
              <a:sym typeface="Avenir"/>
            </a:endParaRPr>
          </a:p>
          <a:p>
            <a:pPr indent="0" lvl="0" marL="0" rtl="0" algn="l">
              <a:lnSpc>
                <a:spcPct val="200000"/>
              </a:lnSpc>
              <a:spcBef>
                <a:spcPts val="0"/>
              </a:spcBef>
              <a:spcAft>
                <a:spcPts val="0"/>
              </a:spcAft>
              <a:buNone/>
            </a:pPr>
            <a:r>
              <a:t/>
            </a:r>
            <a:endParaRPr sz="2000">
              <a:solidFill>
                <a:schemeClr val="dk1"/>
              </a:solidFill>
              <a:highlight>
                <a:srgbClr val="FFFFFF"/>
              </a:highlight>
              <a:latin typeface="Avenir"/>
              <a:ea typeface="Avenir"/>
              <a:cs typeface="Avenir"/>
              <a:sym typeface="Avenir"/>
            </a:endParaRPr>
          </a:p>
        </p:txBody>
      </p:sp>
      <p:sp>
        <p:nvSpPr>
          <p:cNvPr id="559" name="Google Shape;559;p50"/>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Sensitive</a:t>
            </a:r>
            <a:r>
              <a:rPr b="1" lang="en" sz="3400">
                <a:solidFill>
                  <a:srgbClr val="004B83"/>
                </a:solidFill>
                <a:latin typeface="Century Gothic"/>
                <a:ea typeface="Century Gothic"/>
                <a:cs typeface="Century Gothic"/>
                <a:sym typeface="Century Gothic"/>
              </a:rPr>
              <a:t> Data</a:t>
            </a:r>
            <a:endParaRPr b="1" sz="3400">
              <a:solidFill>
                <a:srgbClr val="004B83"/>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1"/>
          <p:cNvSpPr txBox="1"/>
          <p:nvPr/>
        </p:nvSpPr>
        <p:spPr>
          <a:xfrm>
            <a:off x="366650" y="1653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From De-Id to Anonymization </a:t>
            </a:r>
            <a:endParaRPr b="1" sz="3400">
              <a:solidFill>
                <a:srgbClr val="004B83"/>
              </a:solidFill>
              <a:latin typeface="Century Gothic"/>
              <a:ea typeface="Century Gothic"/>
              <a:cs typeface="Century Gothic"/>
              <a:sym typeface="Century Gothic"/>
            </a:endParaRPr>
          </a:p>
        </p:txBody>
      </p:sp>
      <p:pic>
        <p:nvPicPr>
          <p:cNvPr id="565" name="Google Shape;565;p51"/>
          <p:cNvPicPr preferRelativeResize="0"/>
          <p:nvPr/>
        </p:nvPicPr>
        <p:blipFill rotWithShape="1">
          <a:blip r:embed="rId3">
            <a:alphaModFix/>
          </a:blip>
          <a:srcRect b="5966" l="3850" r="4908" t="6291"/>
          <a:stretch/>
        </p:blipFill>
        <p:spPr>
          <a:xfrm>
            <a:off x="429000" y="982350"/>
            <a:ext cx="5411374" cy="3857526"/>
          </a:xfrm>
          <a:prstGeom prst="rect">
            <a:avLst/>
          </a:prstGeom>
          <a:noFill/>
          <a:ln>
            <a:noFill/>
          </a:ln>
        </p:spPr>
      </p:pic>
      <p:sp>
        <p:nvSpPr>
          <p:cNvPr id="566" name="Google Shape;566;p51"/>
          <p:cNvSpPr txBox="1"/>
          <p:nvPr/>
        </p:nvSpPr>
        <p:spPr>
          <a:xfrm>
            <a:off x="6308850" y="2155175"/>
            <a:ext cx="2429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200">
                <a:solidFill>
                  <a:schemeClr val="dk1"/>
                </a:solidFill>
                <a:latin typeface="Avenir"/>
                <a:ea typeface="Avenir"/>
                <a:cs typeface="Avenir"/>
                <a:sym typeface="Avenir"/>
              </a:rPr>
              <a:t>An spectrum throughout the project lifecycle!</a:t>
            </a:r>
            <a:endParaRPr b="1" i="1" sz="1200">
              <a:solidFill>
                <a:schemeClr val="dk1"/>
              </a:solidFill>
              <a:latin typeface="Avenir"/>
              <a:ea typeface="Avenir"/>
              <a:cs typeface="Avenir"/>
              <a:sym typeface="Avenir"/>
            </a:endParaRPr>
          </a:p>
          <a:p>
            <a:pPr indent="0" lvl="0" marL="0" rtl="0" algn="l">
              <a:spcBef>
                <a:spcPts val="0"/>
              </a:spcBef>
              <a:spcAft>
                <a:spcPts val="0"/>
              </a:spcAft>
              <a:buNone/>
            </a:pPr>
            <a:r>
              <a:t/>
            </a:r>
            <a:endParaRPr b="1" sz="1200">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b="1" lang="en" sz="1200">
                <a:solidFill>
                  <a:schemeClr val="dk1"/>
                </a:solidFill>
                <a:latin typeface="Avenir"/>
                <a:ea typeface="Avenir"/>
                <a:cs typeface="Avenir"/>
                <a:sym typeface="Avenir"/>
              </a:rPr>
              <a:t>See: </a:t>
            </a:r>
            <a:r>
              <a:rPr b="1" lang="en" sz="1200" u="sng">
                <a:solidFill>
                  <a:schemeClr val="hlink"/>
                </a:solidFill>
                <a:latin typeface="Avenir"/>
                <a:ea typeface="Avenir"/>
                <a:cs typeface="Avenir"/>
                <a:sym typeface="Avenir"/>
                <a:hlinkClick r:id="rId4"/>
              </a:rPr>
              <a:t>https://osf.io/7fpmw</a:t>
            </a:r>
            <a:endParaRPr b="1">
              <a:solidFill>
                <a:schemeClr val="dk1"/>
              </a:solidFill>
              <a:latin typeface="Avenir"/>
              <a:ea typeface="Avenir"/>
              <a:cs typeface="Avenir"/>
              <a:sym typeface="Avenir"/>
            </a:endParaRPr>
          </a:p>
        </p:txBody>
      </p:sp>
      <p:sp>
        <p:nvSpPr>
          <p:cNvPr id="567" name="Google Shape;567;p51"/>
          <p:cNvSpPr txBox="1"/>
          <p:nvPr/>
        </p:nvSpPr>
        <p:spPr>
          <a:xfrm>
            <a:off x="429000" y="4756500"/>
            <a:ext cx="6117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1C497D"/>
                </a:solidFill>
                <a:latin typeface="Century Gothic"/>
                <a:ea typeface="Century Gothic"/>
                <a:cs typeface="Century Gothic"/>
                <a:sym typeface="Century Gothic"/>
              </a:rPr>
              <a:t>Source: https://www.library.ucsb.edu/sites/default/files/dls_n3_dataprivacy_navy_0.pdf</a:t>
            </a:r>
            <a:endParaRPr sz="800">
              <a:solidFill>
                <a:srgbClr val="1C497D"/>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2"/>
          <p:cNvSpPr txBox="1"/>
          <p:nvPr/>
        </p:nvSpPr>
        <p:spPr>
          <a:xfrm>
            <a:off x="529025" y="1166325"/>
            <a:ext cx="3951600" cy="3363300"/>
          </a:xfrm>
          <a:prstGeom prst="rect">
            <a:avLst/>
          </a:prstGeom>
          <a:noFill/>
          <a:ln>
            <a:noFill/>
          </a:ln>
        </p:spPr>
        <p:txBody>
          <a:bodyPr anchorCtr="0" anchor="t" bIns="91425" lIns="91425" spcFirstLastPara="1" rIns="91425" wrap="square" tIns="91425">
            <a:spAutoFit/>
          </a:bodyPr>
          <a:lstStyle/>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Name</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Address (all geographic subdivisions smaller than state)</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All elements (except years) of dates (e.g., birthdate, admission date, discharge date, date of death)</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Telephone numbers</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Fax numbers</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Email address</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Social Security Number</a:t>
            </a:r>
            <a:endParaRPr>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Medical record number</a:t>
            </a:r>
            <a:endParaRPr sz="1600">
              <a:solidFill>
                <a:schemeClr val="dk1"/>
              </a:solidFill>
              <a:latin typeface="Avenir"/>
              <a:ea typeface="Avenir"/>
              <a:cs typeface="Avenir"/>
              <a:sym typeface="Avenir"/>
            </a:endParaRPr>
          </a:p>
          <a:p>
            <a:pPr indent="-317500" lvl="0" marL="7493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Health plan beneficiary number</a:t>
            </a:r>
            <a:endParaRPr>
              <a:solidFill>
                <a:schemeClr val="dk1"/>
              </a:solidFill>
              <a:latin typeface="Avenir"/>
              <a:ea typeface="Avenir"/>
              <a:cs typeface="Avenir"/>
              <a:sym typeface="Avenir"/>
            </a:endParaRPr>
          </a:p>
        </p:txBody>
      </p:sp>
      <p:sp>
        <p:nvSpPr>
          <p:cNvPr id="573" name="Google Shape;573;p52"/>
          <p:cNvSpPr txBox="1"/>
          <p:nvPr/>
        </p:nvSpPr>
        <p:spPr>
          <a:xfrm>
            <a:off x="390700" y="152200"/>
            <a:ext cx="7121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2"/>
                </a:solidFill>
                <a:latin typeface="Century Gothic"/>
                <a:ea typeface="Century Gothic"/>
                <a:cs typeface="Century Gothic"/>
                <a:sym typeface="Century Gothic"/>
              </a:rPr>
              <a:t>HIPAA (identifiers)</a:t>
            </a:r>
            <a:endParaRPr b="1" sz="2800">
              <a:solidFill>
                <a:schemeClr val="dk2"/>
              </a:solidFill>
              <a:latin typeface="Century Gothic"/>
              <a:ea typeface="Century Gothic"/>
              <a:cs typeface="Century Gothic"/>
              <a:sym typeface="Century Gothic"/>
            </a:endParaRPr>
          </a:p>
          <a:p>
            <a:pPr indent="0" lvl="0" marL="0" rtl="0" algn="l">
              <a:spcBef>
                <a:spcPts val="0"/>
              </a:spcBef>
              <a:spcAft>
                <a:spcPts val="0"/>
              </a:spcAft>
              <a:buNone/>
            </a:pPr>
            <a:r>
              <a:rPr b="1" lang="en" sz="2800">
                <a:solidFill>
                  <a:schemeClr val="dk2"/>
                </a:solidFill>
                <a:latin typeface="Century Gothic"/>
                <a:ea typeface="Century Gothic"/>
                <a:cs typeface="Century Gothic"/>
                <a:sym typeface="Century Gothic"/>
              </a:rPr>
              <a:t>Safe Harbor Methods</a:t>
            </a:r>
            <a:endParaRPr b="1" sz="2800">
              <a:solidFill>
                <a:schemeClr val="dk2"/>
              </a:solidFill>
              <a:latin typeface="Century Gothic"/>
              <a:ea typeface="Century Gothic"/>
              <a:cs typeface="Century Gothic"/>
              <a:sym typeface="Century Gothic"/>
            </a:endParaRPr>
          </a:p>
        </p:txBody>
      </p:sp>
      <p:sp>
        <p:nvSpPr>
          <p:cNvPr id="574" name="Google Shape;574;p52"/>
          <p:cNvSpPr txBox="1"/>
          <p:nvPr/>
        </p:nvSpPr>
        <p:spPr>
          <a:xfrm>
            <a:off x="4869550" y="1139375"/>
            <a:ext cx="3572400" cy="2824500"/>
          </a:xfrm>
          <a:prstGeom prst="rect">
            <a:avLst/>
          </a:prstGeom>
          <a:noFill/>
          <a:ln>
            <a:noFill/>
          </a:ln>
        </p:spPr>
        <p:txBody>
          <a:bodyPr anchorCtr="0" anchor="t" bIns="91425" lIns="91425" spcFirstLastPara="1" rIns="91425" wrap="square" tIns="91425">
            <a:spAutoFit/>
          </a:bodyPr>
          <a:lstStyle/>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Account number</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Certificate or license number</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Vehicle identifiers </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Device identifiers and serial numbers</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Web URL</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Internet Protocol (IP) Address</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Finger or voice print</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Photographic image</a:t>
            </a:r>
            <a:endParaRPr>
              <a:solidFill>
                <a:schemeClr val="dk1"/>
              </a:solidFill>
              <a:latin typeface="Avenir"/>
              <a:ea typeface="Avenir"/>
              <a:cs typeface="Avenir"/>
              <a:sym typeface="Avenir"/>
            </a:endParaRPr>
          </a:p>
          <a:p>
            <a:pPr indent="-317500" lvl="0" marL="457200" rtl="0" algn="l">
              <a:lnSpc>
                <a:spcPct val="125000"/>
              </a:lnSpc>
              <a:spcBef>
                <a:spcPts val="0"/>
              </a:spcBef>
              <a:spcAft>
                <a:spcPts val="0"/>
              </a:spcAft>
              <a:buClr>
                <a:srgbClr val="1C497D"/>
              </a:buClr>
              <a:buSzPts val="1400"/>
              <a:buFont typeface="Avenir"/>
              <a:buChar char="●"/>
            </a:pPr>
            <a:r>
              <a:rPr i="1" lang="en">
                <a:solidFill>
                  <a:srgbClr val="1C497D"/>
                </a:solidFill>
                <a:latin typeface="Avenir"/>
                <a:ea typeface="Avenir"/>
                <a:cs typeface="Avenir"/>
                <a:sym typeface="Avenir"/>
              </a:rPr>
              <a:t>Any other characteristics that could uniquely identify individuals</a:t>
            </a:r>
            <a:endParaRPr i="1" sz="1500">
              <a:solidFill>
                <a:srgbClr val="1C497D"/>
              </a:solidFill>
              <a:latin typeface="Avenir"/>
              <a:ea typeface="Avenir"/>
              <a:cs typeface="Avenir"/>
              <a:sym typeface="Avenir"/>
            </a:endParaRPr>
          </a:p>
        </p:txBody>
      </p:sp>
      <p:sp>
        <p:nvSpPr>
          <p:cNvPr id="575" name="Google Shape;575;p52"/>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53"/>
          <p:cNvSpPr txBox="1"/>
          <p:nvPr/>
        </p:nvSpPr>
        <p:spPr>
          <a:xfrm>
            <a:off x="390700" y="152200"/>
            <a:ext cx="850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dk2"/>
                </a:solidFill>
                <a:latin typeface="Century Gothic"/>
                <a:ea typeface="Century Gothic"/>
                <a:cs typeface="Century Gothic"/>
                <a:sym typeface="Century Gothic"/>
              </a:rPr>
              <a:t>Techniques to mitigate the risk of unwanted disclosure</a:t>
            </a:r>
            <a:endParaRPr b="1" sz="2500">
              <a:solidFill>
                <a:schemeClr val="dk2"/>
              </a:solidFill>
              <a:latin typeface="Century Gothic"/>
              <a:ea typeface="Century Gothic"/>
              <a:cs typeface="Century Gothic"/>
              <a:sym typeface="Century Gothic"/>
            </a:endParaRPr>
          </a:p>
        </p:txBody>
      </p:sp>
      <p:sp>
        <p:nvSpPr>
          <p:cNvPr id="581" name="Google Shape;581;p53"/>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582" name="Google Shape;582;p53"/>
          <p:cNvSpPr txBox="1"/>
          <p:nvPr/>
        </p:nvSpPr>
        <p:spPr>
          <a:xfrm>
            <a:off x="478400" y="958375"/>
            <a:ext cx="8277900" cy="341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Avenir"/>
                <a:ea typeface="Avenir"/>
                <a:cs typeface="Avenir"/>
                <a:sym typeface="Avenir"/>
              </a:rPr>
              <a:t>If a variable might act as an indirect identifier you may also consider:</a:t>
            </a:r>
            <a:endParaRPr sz="1200">
              <a:solidFill>
                <a:schemeClr val="dk1"/>
              </a:solidFill>
              <a:latin typeface="Avenir"/>
              <a:ea typeface="Avenir"/>
              <a:cs typeface="Avenir"/>
              <a:sym typeface="Avenir"/>
            </a:endParaRPr>
          </a:p>
          <a:p>
            <a:pPr indent="0" lvl="0" marL="914400" rtl="0" algn="l">
              <a:spcBef>
                <a:spcPts val="0"/>
              </a:spcBef>
              <a:spcAft>
                <a:spcPts val="0"/>
              </a:spcAft>
              <a:buNone/>
            </a:pPr>
            <a:r>
              <a:t/>
            </a:r>
            <a:endParaRPr sz="1200">
              <a:solidFill>
                <a:schemeClr val="dk1"/>
              </a:solidFill>
              <a:latin typeface="Avenir"/>
              <a:ea typeface="Avenir"/>
              <a:cs typeface="Avenir"/>
              <a:sym typeface="Avenir"/>
            </a:endParaRPr>
          </a:p>
          <a:p>
            <a:pPr indent="-317500" lvl="0" marL="457200" rtl="0" algn="l">
              <a:lnSpc>
                <a:spcPct val="115000"/>
              </a:lnSpc>
              <a:spcBef>
                <a:spcPts val="1000"/>
              </a:spcBef>
              <a:spcAft>
                <a:spcPts val="0"/>
              </a:spcAft>
              <a:buClr>
                <a:schemeClr val="dk1"/>
              </a:buClr>
              <a:buSzPts val="1400"/>
              <a:buFont typeface="Avenir"/>
              <a:buChar char="●"/>
            </a:pPr>
            <a:r>
              <a:rPr lang="en">
                <a:solidFill>
                  <a:schemeClr val="dk1"/>
                </a:solidFill>
                <a:highlight>
                  <a:schemeClr val="lt2"/>
                </a:highlight>
                <a:latin typeface="Avenir"/>
                <a:ea typeface="Avenir"/>
                <a:cs typeface="Avenir"/>
                <a:sym typeface="Avenir"/>
              </a:rPr>
              <a:t>Aggregation</a:t>
            </a:r>
            <a:r>
              <a:rPr lang="en">
                <a:solidFill>
                  <a:schemeClr val="dk1"/>
                </a:solidFill>
                <a:latin typeface="Avenir"/>
                <a:ea typeface="Avenir"/>
                <a:cs typeface="Avenir"/>
                <a:sym typeface="Avenir"/>
              </a:rPr>
              <a:t> reducing the precision of the variable or the detail of its characteristics (e.g., remove last 4 digits of a zip code, or recode as county name)</a:t>
            </a:r>
            <a:endParaRPr>
              <a:solidFill>
                <a:schemeClr val="dk1"/>
              </a:solidFill>
              <a:latin typeface="Avenir"/>
              <a:ea typeface="Avenir"/>
              <a:cs typeface="Avenir"/>
              <a:sym typeface="Avenir"/>
            </a:endParaRPr>
          </a:p>
          <a:p>
            <a:pPr indent="-317500" lvl="0" marL="457200" rtl="0" algn="l">
              <a:lnSpc>
                <a:spcPct val="115000"/>
              </a:lnSpc>
              <a:spcBef>
                <a:spcPts val="1000"/>
              </a:spcBef>
              <a:spcAft>
                <a:spcPts val="0"/>
              </a:spcAft>
              <a:buClr>
                <a:schemeClr val="dk1"/>
              </a:buClr>
              <a:buSzPts val="1400"/>
              <a:buFont typeface="Avenir"/>
              <a:buChar char="●"/>
            </a:pPr>
            <a:r>
              <a:rPr lang="en">
                <a:solidFill>
                  <a:schemeClr val="dk1"/>
                </a:solidFill>
                <a:highlight>
                  <a:schemeClr val="lt2"/>
                </a:highlight>
                <a:latin typeface="Avenir"/>
                <a:ea typeface="Avenir"/>
                <a:cs typeface="Avenir"/>
                <a:sym typeface="Avenir"/>
              </a:rPr>
              <a:t>Top and bottom-coding</a:t>
            </a:r>
            <a:r>
              <a:rPr lang="en">
                <a:solidFill>
                  <a:schemeClr val="dk1"/>
                </a:solidFill>
                <a:latin typeface="Avenir"/>
                <a:ea typeface="Avenir"/>
                <a:cs typeface="Avenir"/>
                <a:sym typeface="Avenir"/>
              </a:rPr>
              <a:t> restricting the upper and lower range of a variable. (e.g., income or revenue variables). </a:t>
            </a:r>
            <a:endParaRPr>
              <a:solidFill>
                <a:schemeClr val="dk1"/>
              </a:solidFill>
              <a:latin typeface="Avenir"/>
              <a:ea typeface="Avenir"/>
              <a:cs typeface="Avenir"/>
              <a:sym typeface="Avenir"/>
            </a:endParaRPr>
          </a:p>
          <a:p>
            <a:pPr indent="-317500" lvl="0" marL="457200" rtl="0" algn="l">
              <a:spcBef>
                <a:spcPts val="1000"/>
              </a:spcBef>
              <a:spcAft>
                <a:spcPts val="0"/>
              </a:spcAft>
              <a:buClr>
                <a:schemeClr val="dk1"/>
              </a:buClr>
              <a:buSzPts val="1400"/>
              <a:buFont typeface="Avenir"/>
              <a:buChar char="●"/>
            </a:pPr>
            <a:r>
              <a:rPr lang="en">
                <a:solidFill>
                  <a:schemeClr val="dk1"/>
                </a:solidFill>
                <a:highlight>
                  <a:schemeClr val="lt2"/>
                </a:highlight>
                <a:latin typeface="Avenir"/>
                <a:ea typeface="Avenir"/>
                <a:cs typeface="Avenir"/>
                <a:sym typeface="Avenir"/>
              </a:rPr>
              <a:t>Collapsing and/or combining variables</a:t>
            </a:r>
            <a:r>
              <a:rPr lang="en">
                <a:solidFill>
                  <a:schemeClr val="dk1"/>
                </a:solidFill>
                <a:latin typeface="Avenir"/>
                <a:ea typeface="Avenir"/>
                <a:cs typeface="Avenir"/>
                <a:sym typeface="Avenir"/>
              </a:rPr>
              <a:t> merging data recorded in two or more variables into a single category (e.g., tribal, recreational and commercial fisheries -&gt; non-commercial and commercial).</a:t>
            </a:r>
            <a:endParaRPr>
              <a:solidFill>
                <a:schemeClr val="dk1"/>
              </a:solidFill>
              <a:latin typeface="Avenir"/>
              <a:ea typeface="Avenir"/>
              <a:cs typeface="Avenir"/>
              <a:sym typeface="Avenir"/>
            </a:endParaRPr>
          </a:p>
          <a:p>
            <a:pPr indent="-317500" lvl="0" marL="457200" rtl="0" algn="l">
              <a:spcBef>
                <a:spcPts val="1000"/>
              </a:spcBef>
              <a:spcAft>
                <a:spcPts val="0"/>
              </a:spcAft>
              <a:buClr>
                <a:schemeClr val="dk1"/>
              </a:buClr>
              <a:buSzPts val="1400"/>
              <a:buFont typeface="Avenir"/>
              <a:buChar char="●"/>
            </a:pPr>
            <a:r>
              <a:rPr lang="en">
                <a:solidFill>
                  <a:schemeClr val="dk1"/>
                </a:solidFill>
                <a:highlight>
                  <a:schemeClr val="lt2"/>
                </a:highlight>
                <a:latin typeface="Avenir"/>
                <a:ea typeface="Avenir"/>
                <a:cs typeface="Avenir"/>
                <a:sym typeface="Avenir"/>
              </a:rPr>
              <a:t>Bracketing/Categorization</a:t>
            </a:r>
            <a:r>
              <a:rPr lang="en">
                <a:solidFill>
                  <a:schemeClr val="dk1"/>
                </a:solidFill>
                <a:latin typeface="Avenir"/>
                <a:ea typeface="Avenir"/>
                <a:cs typeface="Avenir"/>
                <a:sym typeface="Avenir"/>
              </a:rPr>
              <a:t> the process of transforming continuous variables into categorical variables by reporting a variable range rather than its specific value (e</a:t>
            </a:r>
            <a:r>
              <a:rPr lang="en">
                <a:solidFill>
                  <a:schemeClr val="dk1"/>
                </a:solidFill>
                <a:latin typeface="Maven Pro"/>
                <a:ea typeface="Maven Pro"/>
                <a:cs typeface="Maven Pro"/>
                <a:sym typeface="Maven Pro"/>
              </a:rPr>
              <a:t>.g., number of years in the institution, range of years)</a:t>
            </a:r>
            <a:endParaRPr sz="1800">
              <a:solidFill>
                <a:schemeClr val="dk1"/>
              </a:solidFill>
              <a:latin typeface="Avenir"/>
              <a:ea typeface="Avenir"/>
              <a:cs typeface="Avenir"/>
              <a:sym typeface="Avenir"/>
            </a:endParaRPr>
          </a:p>
        </p:txBody>
      </p:sp>
      <p:sp>
        <p:nvSpPr>
          <p:cNvPr id="583" name="Google Shape;583;p53"/>
          <p:cNvSpPr txBox="1"/>
          <p:nvPr/>
        </p:nvSpPr>
        <p:spPr>
          <a:xfrm>
            <a:off x="464050" y="4568050"/>
            <a:ext cx="8356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venir"/>
                <a:ea typeface="Avenir"/>
                <a:cs typeface="Avenir"/>
                <a:sym typeface="Avenir"/>
              </a:rPr>
              <a:t>See: </a:t>
            </a:r>
            <a:r>
              <a:rPr lang="en" sz="1200">
                <a:latin typeface="Avenir"/>
                <a:ea typeface="Avenir"/>
                <a:cs typeface="Avenir"/>
                <a:sym typeface="Avenir"/>
              </a:rPr>
              <a:t>https://www.sjsu.edu/research/docs/irb-deidentification-techniques-table.pdf</a:t>
            </a:r>
            <a:endParaRPr sz="1200">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4"/>
          <p:cNvSpPr txBox="1"/>
          <p:nvPr/>
        </p:nvSpPr>
        <p:spPr>
          <a:xfrm>
            <a:off x="390700" y="152200"/>
            <a:ext cx="85029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chemeClr val="dk2"/>
                </a:solidFill>
                <a:latin typeface="Century Gothic"/>
                <a:ea typeface="Century Gothic"/>
                <a:cs typeface="Century Gothic"/>
                <a:sym typeface="Century Gothic"/>
              </a:rPr>
              <a:t>Techniques to mitigate the risk of unwanted disclosure</a:t>
            </a:r>
            <a:endParaRPr b="1" sz="2500">
              <a:solidFill>
                <a:schemeClr val="dk2"/>
              </a:solidFill>
              <a:latin typeface="Century Gothic"/>
              <a:ea typeface="Century Gothic"/>
              <a:cs typeface="Century Gothic"/>
              <a:sym typeface="Century Gothic"/>
            </a:endParaRPr>
          </a:p>
        </p:txBody>
      </p:sp>
      <p:sp>
        <p:nvSpPr>
          <p:cNvPr id="589" name="Google Shape;589;p54"/>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590" name="Google Shape;590;p54"/>
          <p:cNvSpPr txBox="1"/>
          <p:nvPr>
            <p:ph idx="1" type="subTitle"/>
          </p:nvPr>
        </p:nvSpPr>
        <p:spPr>
          <a:xfrm>
            <a:off x="490475" y="3575200"/>
            <a:ext cx="2694600" cy="6447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1100">
                <a:highlight>
                  <a:srgbClr val="E1E4E5"/>
                </a:highlight>
                <a:latin typeface="Avenir"/>
                <a:ea typeface="Avenir"/>
                <a:cs typeface="Avenir"/>
                <a:sym typeface="Avenir"/>
              </a:rPr>
              <a:t>Meaningful piece of data are turned into a into an alias or a random string of characters which serves as reference to the original data, but cannot be used to guess those values.</a:t>
            </a:r>
            <a:endParaRPr sz="1100">
              <a:highlight>
                <a:srgbClr val="E1E4E5"/>
              </a:highlight>
              <a:latin typeface="Avenir"/>
              <a:ea typeface="Avenir"/>
              <a:cs typeface="Avenir"/>
              <a:sym typeface="Avenir"/>
            </a:endParaRPr>
          </a:p>
          <a:p>
            <a:pPr indent="0" lvl="0" marL="0" rtl="0" algn="r">
              <a:lnSpc>
                <a:spcPct val="115000"/>
              </a:lnSpc>
              <a:spcBef>
                <a:spcPts val="1200"/>
              </a:spcBef>
              <a:spcAft>
                <a:spcPts val="0"/>
              </a:spcAft>
              <a:buNone/>
            </a:pPr>
            <a:r>
              <a:t/>
            </a:r>
            <a:endParaRPr sz="1100">
              <a:highlight>
                <a:schemeClr val="lt1"/>
              </a:highlight>
              <a:latin typeface="Avenir"/>
              <a:ea typeface="Avenir"/>
              <a:cs typeface="Avenir"/>
              <a:sym typeface="Avenir"/>
            </a:endParaRPr>
          </a:p>
          <a:p>
            <a:pPr indent="0" lvl="0" marL="0" rtl="0" algn="r">
              <a:spcBef>
                <a:spcPts val="1200"/>
              </a:spcBef>
              <a:spcAft>
                <a:spcPts val="0"/>
              </a:spcAft>
              <a:buNone/>
            </a:pPr>
            <a:r>
              <a:t/>
            </a:r>
            <a:endParaRPr sz="1100">
              <a:latin typeface="Avenir"/>
              <a:ea typeface="Avenir"/>
              <a:cs typeface="Avenir"/>
              <a:sym typeface="Avenir"/>
            </a:endParaRPr>
          </a:p>
        </p:txBody>
      </p:sp>
      <p:sp>
        <p:nvSpPr>
          <p:cNvPr id="591" name="Google Shape;591;p54"/>
          <p:cNvSpPr txBox="1"/>
          <p:nvPr>
            <p:ph idx="4294967295" type="ctrTitle"/>
          </p:nvPr>
        </p:nvSpPr>
        <p:spPr>
          <a:xfrm>
            <a:off x="515025" y="918975"/>
            <a:ext cx="2694600" cy="6447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 sz="1400">
                <a:latin typeface="Avenir"/>
                <a:ea typeface="Avenir"/>
                <a:cs typeface="Avenir"/>
                <a:sym typeface="Avenir"/>
              </a:rPr>
              <a:t>Redaction</a:t>
            </a:r>
            <a:endParaRPr sz="1400">
              <a:latin typeface="Avenir"/>
              <a:ea typeface="Avenir"/>
              <a:cs typeface="Avenir"/>
              <a:sym typeface="Avenir"/>
            </a:endParaRPr>
          </a:p>
          <a:p>
            <a:pPr indent="0" lvl="0" marL="0" rtl="0" algn="r">
              <a:spcBef>
                <a:spcPts val="0"/>
              </a:spcBef>
              <a:spcAft>
                <a:spcPts val="0"/>
              </a:spcAft>
              <a:buNone/>
            </a:pPr>
            <a:r>
              <a:rPr lang="en" sz="1400">
                <a:latin typeface="Avenir"/>
                <a:ea typeface="Avenir"/>
                <a:cs typeface="Avenir"/>
                <a:sym typeface="Avenir"/>
              </a:rPr>
              <a:t>(Suppression)</a:t>
            </a:r>
            <a:endParaRPr sz="1400">
              <a:latin typeface="Avenir"/>
              <a:ea typeface="Avenir"/>
              <a:cs typeface="Avenir"/>
              <a:sym typeface="Avenir"/>
            </a:endParaRPr>
          </a:p>
        </p:txBody>
      </p:sp>
      <p:sp>
        <p:nvSpPr>
          <p:cNvPr id="592" name="Google Shape;592;p54"/>
          <p:cNvSpPr txBox="1"/>
          <p:nvPr>
            <p:ph idx="2" type="subTitle"/>
          </p:nvPr>
        </p:nvSpPr>
        <p:spPr>
          <a:xfrm>
            <a:off x="890225" y="1814300"/>
            <a:ext cx="2323200" cy="6447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lang="en" sz="1100">
                <a:highlight>
                  <a:srgbClr val="E1E4E5"/>
                </a:highlight>
                <a:latin typeface="Avenir"/>
                <a:ea typeface="Avenir"/>
                <a:cs typeface="Avenir"/>
                <a:sym typeface="Avenir"/>
              </a:rPr>
              <a:t>Removal of identifiers that can put subjects’ identities and privacy at risk. </a:t>
            </a:r>
            <a:endParaRPr sz="1100">
              <a:highlight>
                <a:srgbClr val="E1E4E5"/>
              </a:highlight>
              <a:latin typeface="Avenir"/>
              <a:ea typeface="Avenir"/>
              <a:cs typeface="Avenir"/>
              <a:sym typeface="Avenir"/>
            </a:endParaRPr>
          </a:p>
          <a:p>
            <a:pPr indent="0" lvl="0" marL="0" rtl="0" algn="l">
              <a:lnSpc>
                <a:spcPct val="115000"/>
              </a:lnSpc>
              <a:spcBef>
                <a:spcPts val="1200"/>
              </a:spcBef>
              <a:spcAft>
                <a:spcPts val="0"/>
              </a:spcAft>
              <a:buNone/>
            </a:pPr>
            <a:r>
              <a:t/>
            </a:r>
            <a:endParaRPr sz="1100">
              <a:solidFill>
                <a:srgbClr val="202124"/>
              </a:solidFill>
              <a:highlight>
                <a:schemeClr val="lt1"/>
              </a:highlight>
              <a:latin typeface="Avenir"/>
              <a:ea typeface="Avenir"/>
              <a:cs typeface="Avenir"/>
              <a:sym typeface="Avenir"/>
            </a:endParaRPr>
          </a:p>
          <a:p>
            <a:pPr indent="0" lvl="0" marL="0" rtl="0" algn="l">
              <a:spcBef>
                <a:spcPts val="1200"/>
              </a:spcBef>
              <a:spcAft>
                <a:spcPts val="0"/>
              </a:spcAft>
              <a:buNone/>
            </a:pPr>
            <a:r>
              <a:t/>
            </a:r>
            <a:endParaRPr sz="1100">
              <a:latin typeface="Avenir"/>
              <a:ea typeface="Avenir"/>
              <a:cs typeface="Avenir"/>
              <a:sym typeface="Avenir"/>
            </a:endParaRPr>
          </a:p>
        </p:txBody>
      </p:sp>
      <p:sp>
        <p:nvSpPr>
          <p:cNvPr id="593" name="Google Shape;593;p54"/>
          <p:cNvSpPr txBox="1"/>
          <p:nvPr>
            <p:ph idx="4294967295" type="ctrTitle"/>
          </p:nvPr>
        </p:nvSpPr>
        <p:spPr>
          <a:xfrm>
            <a:off x="293925" y="2475775"/>
            <a:ext cx="2868300" cy="6447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 sz="1400">
                <a:latin typeface="Avenir"/>
                <a:ea typeface="Avenir"/>
                <a:cs typeface="Avenir"/>
                <a:sym typeface="Avenir"/>
              </a:rPr>
              <a:t>Pseudonymization</a:t>
            </a:r>
            <a:endParaRPr sz="1400">
              <a:latin typeface="Avenir"/>
              <a:ea typeface="Avenir"/>
              <a:cs typeface="Avenir"/>
              <a:sym typeface="Avenir"/>
            </a:endParaRPr>
          </a:p>
          <a:p>
            <a:pPr indent="0" lvl="0" marL="0" rtl="0" algn="r">
              <a:spcBef>
                <a:spcPts val="0"/>
              </a:spcBef>
              <a:spcAft>
                <a:spcPts val="0"/>
              </a:spcAft>
              <a:buNone/>
            </a:pPr>
            <a:r>
              <a:rPr lang="en" sz="1400">
                <a:latin typeface="Avenir"/>
                <a:ea typeface="Avenir"/>
                <a:cs typeface="Avenir"/>
                <a:sym typeface="Avenir"/>
              </a:rPr>
              <a:t>(Tokenization/Hashing)</a:t>
            </a:r>
            <a:endParaRPr sz="1400">
              <a:latin typeface="Avenir"/>
              <a:ea typeface="Avenir"/>
              <a:cs typeface="Avenir"/>
              <a:sym typeface="Avenir"/>
            </a:endParaRPr>
          </a:p>
        </p:txBody>
      </p:sp>
      <p:sp>
        <p:nvSpPr>
          <p:cNvPr id="594" name="Google Shape;594;p54"/>
          <p:cNvSpPr/>
          <p:nvPr/>
        </p:nvSpPr>
        <p:spPr>
          <a:xfrm>
            <a:off x="3213425" y="2777575"/>
            <a:ext cx="723900" cy="723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4"/>
          <p:cNvSpPr/>
          <p:nvPr/>
        </p:nvSpPr>
        <p:spPr>
          <a:xfrm>
            <a:off x="4592350" y="1216775"/>
            <a:ext cx="723900" cy="723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4"/>
          <p:cNvSpPr/>
          <p:nvPr/>
        </p:nvSpPr>
        <p:spPr>
          <a:xfrm>
            <a:off x="4592350" y="2777575"/>
            <a:ext cx="723900" cy="723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4"/>
          <p:cNvSpPr txBox="1"/>
          <p:nvPr>
            <p:ph idx="4294967295" type="ctrTitle"/>
          </p:nvPr>
        </p:nvSpPr>
        <p:spPr>
          <a:xfrm>
            <a:off x="5412375" y="1021800"/>
            <a:ext cx="3665400" cy="644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1400">
                <a:latin typeface="Avenir"/>
                <a:ea typeface="Avenir"/>
                <a:cs typeface="Avenir"/>
                <a:sym typeface="Avenir"/>
              </a:rPr>
              <a:t>Randomization</a:t>
            </a:r>
            <a:endParaRPr sz="1400">
              <a:latin typeface="Avenir"/>
              <a:ea typeface="Avenir"/>
              <a:cs typeface="Avenir"/>
              <a:sym typeface="Avenir"/>
            </a:endParaRPr>
          </a:p>
          <a:p>
            <a:pPr indent="0" lvl="0" marL="0" rtl="0" algn="l">
              <a:spcBef>
                <a:spcPts val="0"/>
              </a:spcBef>
              <a:spcAft>
                <a:spcPts val="0"/>
              </a:spcAft>
              <a:buNone/>
            </a:pPr>
            <a:r>
              <a:rPr lang="en" sz="1400">
                <a:latin typeface="Avenir"/>
                <a:ea typeface="Avenir"/>
                <a:cs typeface="Avenir"/>
                <a:sym typeface="Avenir"/>
              </a:rPr>
              <a:t>(</a:t>
            </a:r>
            <a:r>
              <a:rPr lang="en" sz="1400">
                <a:latin typeface="Avenir"/>
                <a:ea typeface="Avenir"/>
                <a:cs typeface="Avenir"/>
                <a:sym typeface="Avenir"/>
              </a:rPr>
              <a:t>Swapping/Shuffling) </a:t>
            </a:r>
            <a:endParaRPr sz="1400">
              <a:latin typeface="Avenir"/>
              <a:ea typeface="Avenir"/>
              <a:cs typeface="Avenir"/>
              <a:sym typeface="Avenir"/>
            </a:endParaRPr>
          </a:p>
        </p:txBody>
      </p:sp>
      <p:sp>
        <p:nvSpPr>
          <p:cNvPr id="598" name="Google Shape;598;p54"/>
          <p:cNvSpPr txBox="1"/>
          <p:nvPr>
            <p:ph idx="4294967295" type="ctrTitle"/>
          </p:nvPr>
        </p:nvSpPr>
        <p:spPr>
          <a:xfrm>
            <a:off x="5437325" y="2543588"/>
            <a:ext cx="2550600" cy="644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1400">
                <a:latin typeface="Avenir"/>
                <a:ea typeface="Avenir"/>
                <a:cs typeface="Avenir"/>
                <a:sym typeface="Avenir"/>
              </a:rPr>
              <a:t>Noising</a:t>
            </a:r>
            <a:endParaRPr sz="1400">
              <a:latin typeface="Avenir"/>
              <a:ea typeface="Avenir"/>
              <a:cs typeface="Avenir"/>
              <a:sym typeface="Avenir"/>
            </a:endParaRPr>
          </a:p>
          <a:p>
            <a:pPr indent="0" lvl="0" marL="0" rtl="0" algn="l">
              <a:spcBef>
                <a:spcPts val="0"/>
              </a:spcBef>
              <a:spcAft>
                <a:spcPts val="0"/>
              </a:spcAft>
              <a:buNone/>
            </a:pPr>
            <a:r>
              <a:rPr lang="en" sz="1400">
                <a:latin typeface="Avenir"/>
                <a:ea typeface="Avenir"/>
                <a:cs typeface="Avenir"/>
                <a:sym typeface="Avenir"/>
              </a:rPr>
              <a:t>(Disturbing)</a:t>
            </a:r>
            <a:endParaRPr sz="1400">
              <a:latin typeface="Avenir"/>
              <a:ea typeface="Avenir"/>
              <a:cs typeface="Avenir"/>
              <a:sym typeface="Avenir"/>
            </a:endParaRPr>
          </a:p>
        </p:txBody>
      </p:sp>
      <p:sp>
        <p:nvSpPr>
          <p:cNvPr id="599" name="Google Shape;599;p54"/>
          <p:cNvSpPr txBox="1"/>
          <p:nvPr>
            <p:ph idx="3" type="subTitle"/>
          </p:nvPr>
        </p:nvSpPr>
        <p:spPr>
          <a:xfrm>
            <a:off x="5412375" y="1742700"/>
            <a:ext cx="3576900" cy="64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lang="en" sz="1100">
                <a:highlight>
                  <a:srgbClr val="E1E4E5"/>
                </a:highlight>
                <a:latin typeface="Avenir"/>
                <a:ea typeface="Avenir"/>
                <a:cs typeface="Avenir"/>
                <a:sym typeface="Avenir"/>
              </a:rPr>
              <a:t>Data for one or more variables are switched with another record, so that the data does not know whether the real data values correspond to certain records.</a:t>
            </a:r>
            <a:endParaRPr sz="1100">
              <a:latin typeface="Avenir"/>
              <a:ea typeface="Avenir"/>
              <a:cs typeface="Avenir"/>
              <a:sym typeface="Avenir"/>
            </a:endParaRPr>
          </a:p>
        </p:txBody>
      </p:sp>
      <p:sp>
        <p:nvSpPr>
          <p:cNvPr id="600" name="Google Shape;600;p54"/>
          <p:cNvSpPr txBox="1"/>
          <p:nvPr>
            <p:ph idx="4" type="subTitle"/>
          </p:nvPr>
        </p:nvSpPr>
        <p:spPr>
          <a:xfrm>
            <a:off x="5412375" y="3414650"/>
            <a:ext cx="3083100" cy="64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100">
                <a:highlight>
                  <a:srgbClr val="E1E4E5"/>
                </a:highlight>
                <a:latin typeface="Avenir"/>
                <a:ea typeface="Avenir"/>
                <a:cs typeface="Avenir"/>
                <a:sym typeface="Avenir"/>
              </a:rPr>
              <a:t>Slightly modification of the original dataset by applying techniques that round numbers and add random variation.</a:t>
            </a:r>
            <a:endParaRPr sz="1100">
              <a:highlight>
                <a:srgbClr val="E1E4E5"/>
              </a:highlight>
              <a:latin typeface="Avenir"/>
              <a:ea typeface="Avenir"/>
              <a:cs typeface="Avenir"/>
              <a:sym typeface="Avenir"/>
            </a:endParaRPr>
          </a:p>
          <a:p>
            <a:pPr indent="0" lvl="0" marL="0" rtl="0" algn="l">
              <a:lnSpc>
                <a:spcPct val="115000"/>
              </a:lnSpc>
              <a:spcBef>
                <a:spcPts val="1200"/>
              </a:spcBef>
              <a:spcAft>
                <a:spcPts val="0"/>
              </a:spcAft>
              <a:buNone/>
            </a:pPr>
            <a:r>
              <a:t/>
            </a:r>
            <a:endParaRPr sz="1100">
              <a:highlight>
                <a:srgbClr val="9E9E9E"/>
              </a:highlight>
              <a:latin typeface="Avenir"/>
              <a:ea typeface="Avenir"/>
              <a:cs typeface="Avenir"/>
              <a:sym typeface="Avenir"/>
            </a:endParaRPr>
          </a:p>
          <a:p>
            <a:pPr indent="0" lvl="0" marL="457200" rtl="0" algn="l">
              <a:spcBef>
                <a:spcPts val="1200"/>
              </a:spcBef>
              <a:spcAft>
                <a:spcPts val="0"/>
              </a:spcAft>
              <a:buNone/>
            </a:pPr>
            <a:r>
              <a:t/>
            </a:r>
            <a:endParaRPr sz="1100">
              <a:highlight>
                <a:srgbClr val="9E9E9E"/>
              </a:highlight>
              <a:latin typeface="Avenir"/>
              <a:ea typeface="Avenir"/>
              <a:cs typeface="Avenir"/>
              <a:sym typeface="Avenir"/>
            </a:endParaRPr>
          </a:p>
        </p:txBody>
      </p:sp>
      <p:sp>
        <p:nvSpPr>
          <p:cNvPr id="601" name="Google Shape;601;p54"/>
          <p:cNvSpPr/>
          <p:nvPr/>
        </p:nvSpPr>
        <p:spPr>
          <a:xfrm>
            <a:off x="3213425" y="1216775"/>
            <a:ext cx="723900" cy="723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2" name="Google Shape;602;p54"/>
          <p:cNvGrpSpPr/>
          <p:nvPr/>
        </p:nvGrpSpPr>
        <p:grpSpPr>
          <a:xfrm>
            <a:off x="3416558" y="1419341"/>
            <a:ext cx="317645" cy="318757"/>
            <a:chOff x="5779408" y="3699191"/>
            <a:chExt cx="317645" cy="318757"/>
          </a:xfrm>
        </p:grpSpPr>
        <p:sp>
          <p:nvSpPr>
            <p:cNvPr id="603" name="Google Shape;603;p54"/>
            <p:cNvSpPr/>
            <p:nvPr/>
          </p:nvSpPr>
          <p:spPr>
            <a:xfrm>
              <a:off x="5892837" y="3700334"/>
              <a:ext cx="204216" cy="317614"/>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4"/>
            <p:cNvSpPr/>
            <p:nvPr/>
          </p:nvSpPr>
          <p:spPr>
            <a:xfrm>
              <a:off x="5779408" y="3699191"/>
              <a:ext cx="195134" cy="316883"/>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 name="Google Shape;605;p54"/>
          <p:cNvGrpSpPr/>
          <p:nvPr/>
        </p:nvGrpSpPr>
        <p:grpSpPr>
          <a:xfrm>
            <a:off x="3374088" y="2960619"/>
            <a:ext cx="360103" cy="368560"/>
            <a:chOff x="1310655" y="3360527"/>
            <a:chExt cx="306314" cy="347403"/>
          </a:xfrm>
        </p:grpSpPr>
        <p:sp>
          <p:nvSpPr>
            <p:cNvPr id="606" name="Google Shape;606;p54"/>
            <p:cNvSpPr/>
            <p:nvPr/>
          </p:nvSpPr>
          <p:spPr>
            <a:xfrm>
              <a:off x="1440416" y="3531630"/>
              <a:ext cx="151652" cy="176299"/>
            </a:xfrm>
            <a:custGeom>
              <a:rect b="b" l="l" r="r" t="t"/>
              <a:pathLst>
                <a:path extrusionOk="0" h="5565" w="4787">
                  <a:moveTo>
                    <a:pt x="1851" y="0"/>
                  </a:moveTo>
                  <a:cubicBezTo>
                    <a:pt x="1838" y="0"/>
                    <a:pt x="1824" y="2"/>
                    <a:pt x="1810" y="4"/>
                  </a:cubicBezTo>
                  <a:cubicBezTo>
                    <a:pt x="1751" y="28"/>
                    <a:pt x="1715" y="52"/>
                    <a:pt x="1691" y="112"/>
                  </a:cubicBezTo>
                  <a:lnTo>
                    <a:pt x="1275" y="1255"/>
                  </a:lnTo>
                  <a:cubicBezTo>
                    <a:pt x="429" y="1767"/>
                    <a:pt x="1" y="2731"/>
                    <a:pt x="191" y="3695"/>
                  </a:cubicBezTo>
                  <a:cubicBezTo>
                    <a:pt x="310" y="4314"/>
                    <a:pt x="667" y="4826"/>
                    <a:pt x="1179" y="5172"/>
                  </a:cubicBezTo>
                  <a:cubicBezTo>
                    <a:pt x="1560" y="5422"/>
                    <a:pt x="2013" y="5565"/>
                    <a:pt x="2453" y="5565"/>
                  </a:cubicBezTo>
                  <a:cubicBezTo>
                    <a:pt x="2608" y="5565"/>
                    <a:pt x="2751" y="5541"/>
                    <a:pt x="2918" y="5517"/>
                  </a:cubicBezTo>
                  <a:cubicBezTo>
                    <a:pt x="3799" y="5338"/>
                    <a:pt x="4489" y="4672"/>
                    <a:pt x="4715" y="3803"/>
                  </a:cubicBezTo>
                  <a:cubicBezTo>
                    <a:pt x="4727" y="3719"/>
                    <a:pt x="4692" y="3624"/>
                    <a:pt x="4596" y="3612"/>
                  </a:cubicBezTo>
                  <a:cubicBezTo>
                    <a:pt x="4586" y="3611"/>
                    <a:pt x="4576" y="3610"/>
                    <a:pt x="4565" y="3610"/>
                  </a:cubicBezTo>
                  <a:cubicBezTo>
                    <a:pt x="4491" y="3610"/>
                    <a:pt x="4416" y="3648"/>
                    <a:pt x="4406" y="3731"/>
                  </a:cubicBezTo>
                  <a:cubicBezTo>
                    <a:pt x="4215" y="4469"/>
                    <a:pt x="3620" y="5053"/>
                    <a:pt x="2858" y="5207"/>
                  </a:cubicBezTo>
                  <a:cubicBezTo>
                    <a:pt x="2728" y="5231"/>
                    <a:pt x="2597" y="5243"/>
                    <a:pt x="2468" y="5243"/>
                  </a:cubicBezTo>
                  <a:cubicBezTo>
                    <a:pt x="2075" y="5243"/>
                    <a:pt x="1692" y="5134"/>
                    <a:pt x="1370" y="4910"/>
                  </a:cubicBezTo>
                  <a:cubicBezTo>
                    <a:pt x="917" y="4612"/>
                    <a:pt x="620" y="4160"/>
                    <a:pt x="524" y="3636"/>
                  </a:cubicBezTo>
                  <a:cubicBezTo>
                    <a:pt x="346" y="2790"/>
                    <a:pt x="739" y="1933"/>
                    <a:pt x="1501" y="1517"/>
                  </a:cubicBezTo>
                  <a:cubicBezTo>
                    <a:pt x="1537" y="1493"/>
                    <a:pt x="1560" y="1469"/>
                    <a:pt x="1572" y="1421"/>
                  </a:cubicBezTo>
                  <a:lnTo>
                    <a:pt x="1918" y="469"/>
                  </a:lnTo>
                  <a:lnTo>
                    <a:pt x="2608" y="1219"/>
                  </a:lnTo>
                  <a:cubicBezTo>
                    <a:pt x="2632" y="1243"/>
                    <a:pt x="2668" y="1255"/>
                    <a:pt x="2703" y="1255"/>
                  </a:cubicBezTo>
                  <a:cubicBezTo>
                    <a:pt x="3572" y="1362"/>
                    <a:pt x="4275" y="2005"/>
                    <a:pt x="4430" y="2850"/>
                  </a:cubicBezTo>
                  <a:cubicBezTo>
                    <a:pt x="4454" y="2945"/>
                    <a:pt x="4465" y="3041"/>
                    <a:pt x="4465" y="3136"/>
                  </a:cubicBezTo>
                  <a:cubicBezTo>
                    <a:pt x="4465" y="3209"/>
                    <a:pt x="4521" y="3283"/>
                    <a:pt x="4599" y="3283"/>
                  </a:cubicBezTo>
                  <a:cubicBezTo>
                    <a:pt x="4610" y="3283"/>
                    <a:pt x="4621" y="3281"/>
                    <a:pt x="4632" y="3279"/>
                  </a:cubicBezTo>
                  <a:cubicBezTo>
                    <a:pt x="4715" y="3279"/>
                    <a:pt x="4787" y="3207"/>
                    <a:pt x="4775" y="3124"/>
                  </a:cubicBezTo>
                  <a:cubicBezTo>
                    <a:pt x="4775" y="3017"/>
                    <a:pt x="4763" y="2898"/>
                    <a:pt x="4727" y="2790"/>
                  </a:cubicBezTo>
                  <a:cubicBezTo>
                    <a:pt x="4537" y="1826"/>
                    <a:pt x="3763" y="1100"/>
                    <a:pt x="2787" y="945"/>
                  </a:cubicBezTo>
                  <a:lnTo>
                    <a:pt x="1965" y="52"/>
                  </a:lnTo>
                  <a:cubicBezTo>
                    <a:pt x="1929" y="16"/>
                    <a:pt x="1892" y="0"/>
                    <a:pt x="1851"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4"/>
            <p:cNvSpPr/>
            <p:nvPr/>
          </p:nvSpPr>
          <p:spPr>
            <a:xfrm>
              <a:off x="1486447" y="3589478"/>
              <a:ext cx="64152" cy="75842"/>
            </a:xfrm>
            <a:custGeom>
              <a:rect b="b" l="l" r="r" t="t"/>
              <a:pathLst>
                <a:path extrusionOk="0" h="2394" w="2025">
                  <a:moveTo>
                    <a:pt x="1691" y="1179"/>
                  </a:moveTo>
                  <a:lnTo>
                    <a:pt x="1691" y="2084"/>
                  </a:lnTo>
                  <a:lnTo>
                    <a:pt x="298" y="2084"/>
                  </a:lnTo>
                  <a:lnTo>
                    <a:pt x="298" y="1179"/>
                  </a:lnTo>
                  <a:close/>
                  <a:moveTo>
                    <a:pt x="1012" y="0"/>
                  </a:moveTo>
                  <a:cubicBezTo>
                    <a:pt x="715" y="0"/>
                    <a:pt x="476" y="238"/>
                    <a:pt x="476" y="536"/>
                  </a:cubicBezTo>
                  <a:lnTo>
                    <a:pt x="476" y="845"/>
                  </a:lnTo>
                  <a:lnTo>
                    <a:pt x="167" y="845"/>
                  </a:lnTo>
                  <a:cubicBezTo>
                    <a:pt x="84" y="845"/>
                    <a:pt x="0" y="917"/>
                    <a:pt x="0" y="1012"/>
                  </a:cubicBezTo>
                  <a:lnTo>
                    <a:pt x="0" y="2227"/>
                  </a:lnTo>
                  <a:cubicBezTo>
                    <a:pt x="0" y="2322"/>
                    <a:pt x="84" y="2393"/>
                    <a:pt x="167" y="2393"/>
                  </a:cubicBezTo>
                  <a:lnTo>
                    <a:pt x="1869" y="2393"/>
                  </a:lnTo>
                  <a:cubicBezTo>
                    <a:pt x="1953" y="2393"/>
                    <a:pt x="2024" y="2322"/>
                    <a:pt x="2024" y="2227"/>
                  </a:cubicBezTo>
                  <a:lnTo>
                    <a:pt x="2024" y="1012"/>
                  </a:lnTo>
                  <a:cubicBezTo>
                    <a:pt x="2012" y="917"/>
                    <a:pt x="1941" y="845"/>
                    <a:pt x="1846" y="845"/>
                  </a:cubicBezTo>
                  <a:lnTo>
                    <a:pt x="774" y="845"/>
                  </a:lnTo>
                  <a:lnTo>
                    <a:pt x="774" y="536"/>
                  </a:lnTo>
                  <a:cubicBezTo>
                    <a:pt x="774" y="417"/>
                    <a:pt x="881" y="310"/>
                    <a:pt x="1000" y="310"/>
                  </a:cubicBezTo>
                  <a:cubicBezTo>
                    <a:pt x="1119" y="310"/>
                    <a:pt x="1227" y="417"/>
                    <a:pt x="1227" y="536"/>
                  </a:cubicBezTo>
                  <a:cubicBezTo>
                    <a:pt x="1227" y="619"/>
                    <a:pt x="1298" y="703"/>
                    <a:pt x="1393" y="703"/>
                  </a:cubicBezTo>
                  <a:cubicBezTo>
                    <a:pt x="1477" y="703"/>
                    <a:pt x="1548" y="619"/>
                    <a:pt x="1548" y="536"/>
                  </a:cubicBezTo>
                  <a:cubicBezTo>
                    <a:pt x="1548" y="238"/>
                    <a:pt x="1310" y="0"/>
                    <a:pt x="1012"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54"/>
            <p:cNvSpPr/>
            <p:nvPr/>
          </p:nvSpPr>
          <p:spPr>
            <a:xfrm>
              <a:off x="1310655" y="3360527"/>
              <a:ext cx="306314" cy="334572"/>
            </a:xfrm>
            <a:custGeom>
              <a:rect b="b" l="l" r="r" t="t"/>
              <a:pathLst>
                <a:path extrusionOk="0" h="10561" w="9669">
                  <a:moveTo>
                    <a:pt x="2430" y="7941"/>
                  </a:moveTo>
                  <a:lnTo>
                    <a:pt x="3120" y="8644"/>
                  </a:lnTo>
                  <a:lnTo>
                    <a:pt x="2989" y="8775"/>
                  </a:lnTo>
                  <a:lnTo>
                    <a:pt x="2656" y="8430"/>
                  </a:lnTo>
                  <a:cubicBezTo>
                    <a:pt x="2626" y="8400"/>
                    <a:pt x="2585" y="8385"/>
                    <a:pt x="2543" y="8385"/>
                  </a:cubicBezTo>
                  <a:cubicBezTo>
                    <a:pt x="2501" y="8385"/>
                    <a:pt x="2459" y="8400"/>
                    <a:pt x="2430" y="8430"/>
                  </a:cubicBezTo>
                  <a:lnTo>
                    <a:pt x="2073" y="8787"/>
                  </a:lnTo>
                  <a:cubicBezTo>
                    <a:pt x="2037" y="8823"/>
                    <a:pt x="2025" y="8858"/>
                    <a:pt x="2025" y="8906"/>
                  </a:cubicBezTo>
                  <a:cubicBezTo>
                    <a:pt x="2025" y="8953"/>
                    <a:pt x="2037" y="9001"/>
                    <a:pt x="2073" y="9025"/>
                  </a:cubicBezTo>
                  <a:lnTo>
                    <a:pt x="2418" y="9370"/>
                  </a:lnTo>
                  <a:lnTo>
                    <a:pt x="2275" y="9501"/>
                  </a:lnTo>
                  <a:lnTo>
                    <a:pt x="1942" y="9156"/>
                  </a:lnTo>
                  <a:cubicBezTo>
                    <a:pt x="1912" y="9126"/>
                    <a:pt x="1870" y="9111"/>
                    <a:pt x="1828" y="9111"/>
                  </a:cubicBezTo>
                  <a:cubicBezTo>
                    <a:pt x="1787" y="9111"/>
                    <a:pt x="1745" y="9126"/>
                    <a:pt x="1715" y="9156"/>
                  </a:cubicBezTo>
                  <a:lnTo>
                    <a:pt x="1358" y="9513"/>
                  </a:lnTo>
                  <a:cubicBezTo>
                    <a:pt x="1322" y="9549"/>
                    <a:pt x="1311" y="9585"/>
                    <a:pt x="1311" y="9632"/>
                  </a:cubicBezTo>
                  <a:cubicBezTo>
                    <a:pt x="1311" y="9680"/>
                    <a:pt x="1322" y="9727"/>
                    <a:pt x="1358" y="9751"/>
                  </a:cubicBezTo>
                  <a:lnTo>
                    <a:pt x="1703" y="10096"/>
                  </a:lnTo>
                  <a:lnTo>
                    <a:pt x="1584" y="10192"/>
                  </a:lnTo>
                  <a:lnTo>
                    <a:pt x="882" y="9489"/>
                  </a:lnTo>
                  <a:lnTo>
                    <a:pt x="2430" y="7941"/>
                  </a:lnTo>
                  <a:close/>
                  <a:moveTo>
                    <a:pt x="6496" y="1"/>
                  </a:moveTo>
                  <a:cubicBezTo>
                    <a:pt x="5951" y="1"/>
                    <a:pt x="5469" y="199"/>
                    <a:pt x="5121" y="548"/>
                  </a:cubicBezTo>
                  <a:cubicBezTo>
                    <a:pt x="4704" y="964"/>
                    <a:pt x="4513" y="1572"/>
                    <a:pt x="4597" y="2238"/>
                  </a:cubicBezTo>
                  <a:cubicBezTo>
                    <a:pt x="4656" y="2727"/>
                    <a:pt x="4871" y="3227"/>
                    <a:pt x="5180" y="3655"/>
                  </a:cubicBezTo>
                  <a:lnTo>
                    <a:pt x="3501" y="5334"/>
                  </a:lnTo>
                  <a:cubicBezTo>
                    <a:pt x="3442" y="5394"/>
                    <a:pt x="3442" y="5501"/>
                    <a:pt x="3501" y="5560"/>
                  </a:cubicBezTo>
                  <a:cubicBezTo>
                    <a:pt x="3525" y="5584"/>
                    <a:pt x="3573" y="5608"/>
                    <a:pt x="3620" y="5608"/>
                  </a:cubicBezTo>
                  <a:cubicBezTo>
                    <a:pt x="3668" y="5608"/>
                    <a:pt x="3704" y="5584"/>
                    <a:pt x="3739" y="5560"/>
                  </a:cubicBezTo>
                  <a:lnTo>
                    <a:pt x="5406" y="3893"/>
                  </a:lnTo>
                  <a:cubicBezTo>
                    <a:pt x="5454" y="3953"/>
                    <a:pt x="5502" y="4000"/>
                    <a:pt x="5549" y="4060"/>
                  </a:cubicBezTo>
                  <a:cubicBezTo>
                    <a:pt x="5609" y="4120"/>
                    <a:pt x="5656" y="4155"/>
                    <a:pt x="5716" y="4203"/>
                  </a:cubicBezTo>
                  <a:lnTo>
                    <a:pt x="2334" y="7584"/>
                  </a:lnTo>
                  <a:lnTo>
                    <a:pt x="691" y="9239"/>
                  </a:lnTo>
                  <a:lnTo>
                    <a:pt x="370" y="8918"/>
                  </a:lnTo>
                  <a:lnTo>
                    <a:pt x="3299" y="5989"/>
                  </a:lnTo>
                  <a:cubicBezTo>
                    <a:pt x="3358" y="5929"/>
                    <a:pt x="3358" y="5822"/>
                    <a:pt x="3299" y="5763"/>
                  </a:cubicBezTo>
                  <a:cubicBezTo>
                    <a:pt x="3275" y="5733"/>
                    <a:pt x="3236" y="5718"/>
                    <a:pt x="3196" y="5718"/>
                  </a:cubicBezTo>
                  <a:cubicBezTo>
                    <a:pt x="3156" y="5718"/>
                    <a:pt x="3114" y="5733"/>
                    <a:pt x="3085" y="5763"/>
                  </a:cubicBezTo>
                  <a:lnTo>
                    <a:pt x="48" y="8799"/>
                  </a:lnTo>
                  <a:cubicBezTo>
                    <a:pt x="13" y="8834"/>
                    <a:pt x="1" y="8882"/>
                    <a:pt x="1" y="8918"/>
                  </a:cubicBezTo>
                  <a:cubicBezTo>
                    <a:pt x="1" y="8965"/>
                    <a:pt x="13" y="9013"/>
                    <a:pt x="48" y="9037"/>
                  </a:cubicBezTo>
                  <a:lnTo>
                    <a:pt x="596" y="9585"/>
                  </a:lnTo>
                  <a:lnTo>
                    <a:pt x="1513" y="10513"/>
                  </a:lnTo>
                  <a:cubicBezTo>
                    <a:pt x="1549" y="10549"/>
                    <a:pt x="1596" y="10561"/>
                    <a:pt x="1632" y="10561"/>
                  </a:cubicBezTo>
                  <a:cubicBezTo>
                    <a:pt x="1680" y="10561"/>
                    <a:pt x="1727" y="10537"/>
                    <a:pt x="1763" y="10513"/>
                  </a:cubicBezTo>
                  <a:lnTo>
                    <a:pt x="2108" y="10156"/>
                  </a:lnTo>
                  <a:cubicBezTo>
                    <a:pt x="2144" y="10120"/>
                    <a:pt x="2156" y="10085"/>
                    <a:pt x="2156" y="10037"/>
                  </a:cubicBezTo>
                  <a:cubicBezTo>
                    <a:pt x="2156" y="9989"/>
                    <a:pt x="2144" y="9954"/>
                    <a:pt x="2108" y="9918"/>
                  </a:cubicBezTo>
                  <a:lnTo>
                    <a:pt x="1775" y="9573"/>
                  </a:lnTo>
                  <a:lnTo>
                    <a:pt x="1906" y="9442"/>
                  </a:lnTo>
                  <a:lnTo>
                    <a:pt x="2251" y="9787"/>
                  </a:lnTo>
                  <a:cubicBezTo>
                    <a:pt x="2281" y="9817"/>
                    <a:pt x="2320" y="9832"/>
                    <a:pt x="2358" y="9832"/>
                  </a:cubicBezTo>
                  <a:cubicBezTo>
                    <a:pt x="2397" y="9832"/>
                    <a:pt x="2436" y="9817"/>
                    <a:pt x="2465" y="9787"/>
                  </a:cubicBezTo>
                  <a:lnTo>
                    <a:pt x="2823" y="9430"/>
                  </a:lnTo>
                  <a:cubicBezTo>
                    <a:pt x="2858" y="9394"/>
                    <a:pt x="2870" y="9358"/>
                    <a:pt x="2870" y="9311"/>
                  </a:cubicBezTo>
                  <a:cubicBezTo>
                    <a:pt x="2870" y="9263"/>
                    <a:pt x="2858" y="9215"/>
                    <a:pt x="2823" y="9192"/>
                  </a:cubicBezTo>
                  <a:lnTo>
                    <a:pt x="2489" y="8846"/>
                  </a:lnTo>
                  <a:lnTo>
                    <a:pt x="2620" y="8715"/>
                  </a:lnTo>
                  <a:lnTo>
                    <a:pt x="2966" y="9061"/>
                  </a:lnTo>
                  <a:cubicBezTo>
                    <a:pt x="2995" y="9090"/>
                    <a:pt x="3034" y="9105"/>
                    <a:pt x="3073" y="9105"/>
                  </a:cubicBezTo>
                  <a:cubicBezTo>
                    <a:pt x="3111" y="9105"/>
                    <a:pt x="3150" y="9090"/>
                    <a:pt x="3180" y="9061"/>
                  </a:cubicBezTo>
                  <a:lnTo>
                    <a:pt x="3537" y="8703"/>
                  </a:lnTo>
                  <a:cubicBezTo>
                    <a:pt x="3597" y="8644"/>
                    <a:pt x="3597" y="8537"/>
                    <a:pt x="3537" y="8477"/>
                  </a:cubicBezTo>
                  <a:lnTo>
                    <a:pt x="2727" y="7656"/>
                  </a:lnTo>
                  <a:lnTo>
                    <a:pt x="6014" y="4370"/>
                  </a:lnTo>
                  <a:cubicBezTo>
                    <a:pt x="6549" y="4751"/>
                    <a:pt x="7168" y="4977"/>
                    <a:pt x="7752" y="4977"/>
                  </a:cubicBezTo>
                  <a:cubicBezTo>
                    <a:pt x="8026" y="4977"/>
                    <a:pt x="8276" y="4929"/>
                    <a:pt x="8514" y="4846"/>
                  </a:cubicBezTo>
                  <a:cubicBezTo>
                    <a:pt x="8597" y="4810"/>
                    <a:pt x="8633" y="4727"/>
                    <a:pt x="8597" y="4632"/>
                  </a:cubicBezTo>
                  <a:cubicBezTo>
                    <a:pt x="8580" y="4570"/>
                    <a:pt x="8523" y="4534"/>
                    <a:pt x="8461" y="4534"/>
                  </a:cubicBezTo>
                  <a:cubicBezTo>
                    <a:pt x="8439" y="4534"/>
                    <a:pt x="8417" y="4539"/>
                    <a:pt x="8395" y="4548"/>
                  </a:cubicBezTo>
                  <a:cubicBezTo>
                    <a:pt x="8192" y="4625"/>
                    <a:pt x="7973" y="4662"/>
                    <a:pt x="7746" y="4662"/>
                  </a:cubicBezTo>
                  <a:cubicBezTo>
                    <a:pt x="7093" y="4662"/>
                    <a:pt x="6380" y="4355"/>
                    <a:pt x="5823" y="3798"/>
                  </a:cubicBezTo>
                  <a:cubicBezTo>
                    <a:pt x="4847" y="2834"/>
                    <a:pt x="4668" y="1453"/>
                    <a:pt x="5406" y="726"/>
                  </a:cubicBezTo>
                  <a:cubicBezTo>
                    <a:pt x="5707" y="421"/>
                    <a:pt x="6119" y="272"/>
                    <a:pt x="6568" y="272"/>
                  </a:cubicBezTo>
                  <a:cubicBezTo>
                    <a:pt x="7204" y="272"/>
                    <a:pt x="7913" y="571"/>
                    <a:pt x="8478" y="1143"/>
                  </a:cubicBezTo>
                  <a:cubicBezTo>
                    <a:pt x="9454" y="2107"/>
                    <a:pt x="9633" y="3489"/>
                    <a:pt x="8895" y="4215"/>
                  </a:cubicBezTo>
                  <a:lnTo>
                    <a:pt x="8883" y="4239"/>
                  </a:lnTo>
                  <a:cubicBezTo>
                    <a:pt x="8823" y="4298"/>
                    <a:pt x="8823" y="4393"/>
                    <a:pt x="8883" y="4453"/>
                  </a:cubicBezTo>
                  <a:cubicBezTo>
                    <a:pt x="8913" y="4483"/>
                    <a:pt x="8954" y="4498"/>
                    <a:pt x="8996" y="4498"/>
                  </a:cubicBezTo>
                  <a:cubicBezTo>
                    <a:pt x="9038" y="4498"/>
                    <a:pt x="9079" y="4483"/>
                    <a:pt x="9109" y="4453"/>
                  </a:cubicBezTo>
                  <a:lnTo>
                    <a:pt x="9121" y="4441"/>
                  </a:lnTo>
                  <a:cubicBezTo>
                    <a:pt x="9502" y="4072"/>
                    <a:pt x="9669" y="3465"/>
                    <a:pt x="9585" y="2786"/>
                  </a:cubicBezTo>
                  <a:cubicBezTo>
                    <a:pt x="9502" y="2131"/>
                    <a:pt x="9169" y="1476"/>
                    <a:pt x="8645" y="964"/>
                  </a:cubicBezTo>
                  <a:cubicBezTo>
                    <a:pt x="8133" y="441"/>
                    <a:pt x="7478" y="95"/>
                    <a:pt x="6823" y="24"/>
                  </a:cubicBezTo>
                  <a:cubicBezTo>
                    <a:pt x="6712" y="8"/>
                    <a:pt x="6603" y="1"/>
                    <a:pt x="6496"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54"/>
            <p:cNvSpPr/>
            <p:nvPr/>
          </p:nvSpPr>
          <p:spPr>
            <a:xfrm>
              <a:off x="1474377" y="3380453"/>
              <a:ext cx="122221" cy="118895"/>
            </a:xfrm>
            <a:custGeom>
              <a:rect b="b" l="l" r="r" t="t"/>
              <a:pathLst>
                <a:path extrusionOk="0" h="3753" w="3858">
                  <a:moveTo>
                    <a:pt x="1488" y="312"/>
                  </a:moveTo>
                  <a:cubicBezTo>
                    <a:pt x="1953" y="312"/>
                    <a:pt x="2453" y="526"/>
                    <a:pt x="2858" y="943"/>
                  </a:cubicBezTo>
                  <a:cubicBezTo>
                    <a:pt x="3536" y="1621"/>
                    <a:pt x="3691" y="2609"/>
                    <a:pt x="3167" y="3133"/>
                  </a:cubicBezTo>
                  <a:cubicBezTo>
                    <a:pt x="2965" y="3336"/>
                    <a:pt x="2667" y="3443"/>
                    <a:pt x="2346" y="3443"/>
                  </a:cubicBezTo>
                  <a:cubicBezTo>
                    <a:pt x="1881" y="3443"/>
                    <a:pt x="1381" y="3229"/>
                    <a:pt x="976" y="2812"/>
                  </a:cubicBezTo>
                  <a:cubicBezTo>
                    <a:pt x="631" y="2479"/>
                    <a:pt x="429" y="2050"/>
                    <a:pt x="369" y="1645"/>
                  </a:cubicBezTo>
                  <a:cubicBezTo>
                    <a:pt x="322" y="1240"/>
                    <a:pt x="429" y="883"/>
                    <a:pt x="667" y="633"/>
                  </a:cubicBezTo>
                  <a:cubicBezTo>
                    <a:pt x="869" y="419"/>
                    <a:pt x="1167" y="312"/>
                    <a:pt x="1488" y="312"/>
                  </a:cubicBezTo>
                  <a:close/>
                  <a:moveTo>
                    <a:pt x="1518" y="1"/>
                  </a:moveTo>
                  <a:cubicBezTo>
                    <a:pt x="1106" y="1"/>
                    <a:pt x="738" y="143"/>
                    <a:pt x="465" y="407"/>
                  </a:cubicBezTo>
                  <a:cubicBezTo>
                    <a:pt x="143" y="716"/>
                    <a:pt x="0" y="1181"/>
                    <a:pt x="72" y="1681"/>
                  </a:cubicBezTo>
                  <a:cubicBezTo>
                    <a:pt x="131" y="2181"/>
                    <a:pt x="381" y="2657"/>
                    <a:pt x="774" y="3038"/>
                  </a:cubicBezTo>
                  <a:cubicBezTo>
                    <a:pt x="1227" y="3502"/>
                    <a:pt x="1822" y="3752"/>
                    <a:pt x="2358" y="3752"/>
                  </a:cubicBezTo>
                  <a:cubicBezTo>
                    <a:pt x="2762" y="3752"/>
                    <a:pt x="3132" y="3622"/>
                    <a:pt x="3405" y="3348"/>
                  </a:cubicBezTo>
                  <a:cubicBezTo>
                    <a:pt x="3703" y="3038"/>
                    <a:pt x="3858" y="2574"/>
                    <a:pt x="3798" y="2074"/>
                  </a:cubicBezTo>
                  <a:cubicBezTo>
                    <a:pt x="3739" y="1586"/>
                    <a:pt x="3477" y="1109"/>
                    <a:pt x="3096" y="716"/>
                  </a:cubicBezTo>
                  <a:cubicBezTo>
                    <a:pt x="2703" y="335"/>
                    <a:pt x="2215" y="73"/>
                    <a:pt x="1738" y="14"/>
                  </a:cubicBezTo>
                  <a:cubicBezTo>
                    <a:pt x="1664" y="5"/>
                    <a:pt x="1590" y="1"/>
                    <a:pt x="1518"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4"/>
            <p:cNvSpPr/>
            <p:nvPr/>
          </p:nvSpPr>
          <p:spPr>
            <a:xfrm>
              <a:off x="1510207" y="3632848"/>
              <a:ext cx="15492" cy="17741"/>
            </a:xfrm>
            <a:custGeom>
              <a:rect b="b" l="l" r="r" t="t"/>
              <a:pathLst>
                <a:path extrusionOk="0" h="560" w="489">
                  <a:moveTo>
                    <a:pt x="155" y="0"/>
                  </a:moveTo>
                  <a:cubicBezTo>
                    <a:pt x="72" y="0"/>
                    <a:pt x="0" y="72"/>
                    <a:pt x="0" y="167"/>
                  </a:cubicBezTo>
                  <a:cubicBezTo>
                    <a:pt x="0" y="227"/>
                    <a:pt x="24" y="262"/>
                    <a:pt x="72" y="298"/>
                  </a:cubicBezTo>
                  <a:lnTo>
                    <a:pt x="72" y="405"/>
                  </a:lnTo>
                  <a:cubicBezTo>
                    <a:pt x="72" y="488"/>
                    <a:pt x="143" y="560"/>
                    <a:pt x="238" y="560"/>
                  </a:cubicBezTo>
                  <a:cubicBezTo>
                    <a:pt x="322" y="560"/>
                    <a:pt x="393" y="488"/>
                    <a:pt x="393" y="405"/>
                  </a:cubicBezTo>
                  <a:lnTo>
                    <a:pt x="393" y="298"/>
                  </a:lnTo>
                  <a:cubicBezTo>
                    <a:pt x="441" y="262"/>
                    <a:pt x="477" y="227"/>
                    <a:pt x="477" y="167"/>
                  </a:cubicBezTo>
                  <a:cubicBezTo>
                    <a:pt x="488" y="72"/>
                    <a:pt x="417" y="0"/>
                    <a:pt x="322"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1" name="Google Shape;611;p54"/>
          <p:cNvGrpSpPr/>
          <p:nvPr/>
        </p:nvGrpSpPr>
        <p:grpSpPr>
          <a:xfrm>
            <a:off x="4774241" y="1375843"/>
            <a:ext cx="360101" cy="438450"/>
            <a:chOff x="4727025" y="1332775"/>
            <a:chExt cx="59900" cy="69625"/>
          </a:xfrm>
        </p:grpSpPr>
        <p:sp>
          <p:nvSpPr>
            <p:cNvPr id="612" name="Google Shape;612;p54"/>
            <p:cNvSpPr/>
            <p:nvPr/>
          </p:nvSpPr>
          <p:spPr>
            <a:xfrm>
              <a:off x="4727025" y="1332775"/>
              <a:ext cx="36450" cy="33200"/>
            </a:xfrm>
            <a:custGeom>
              <a:rect b="b" l="l" r="r" t="t"/>
              <a:pathLst>
                <a:path extrusionOk="0" h="1328" w="1458">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
          <p:nvSpPr>
            <p:cNvPr id="613" name="Google Shape;613;p54"/>
            <p:cNvSpPr/>
            <p:nvPr/>
          </p:nvSpPr>
          <p:spPr>
            <a:xfrm>
              <a:off x="4750475" y="1369025"/>
              <a:ext cx="36450" cy="33375"/>
            </a:xfrm>
            <a:custGeom>
              <a:rect b="b" l="l" r="r" t="t"/>
              <a:pathLst>
                <a:path extrusionOk="0" h="1335" w="1458">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grpSp>
      <p:grpSp>
        <p:nvGrpSpPr>
          <p:cNvPr id="614" name="Google Shape;614;p54"/>
          <p:cNvGrpSpPr/>
          <p:nvPr/>
        </p:nvGrpSpPr>
        <p:grpSpPr>
          <a:xfrm>
            <a:off x="4788288" y="2993321"/>
            <a:ext cx="332019" cy="310788"/>
            <a:chOff x="6577238" y="2457221"/>
            <a:chExt cx="332019" cy="310788"/>
          </a:xfrm>
        </p:grpSpPr>
        <p:sp>
          <p:nvSpPr>
            <p:cNvPr id="615" name="Google Shape;615;p54"/>
            <p:cNvSpPr/>
            <p:nvPr/>
          </p:nvSpPr>
          <p:spPr>
            <a:xfrm>
              <a:off x="6577238" y="2457221"/>
              <a:ext cx="332019" cy="310788"/>
            </a:xfrm>
            <a:custGeom>
              <a:rect b="b" l="l" r="r" t="t"/>
              <a:pathLst>
                <a:path extrusionOk="0" h="9764" w="10431">
                  <a:moveTo>
                    <a:pt x="5478" y="346"/>
                  </a:moveTo>
                  <a:cubicBezTo>
                    <a:pt x="5823" y="346"/>
                    <a:pt x="6097" y="619"/>
                    <a:pt x="6097" y="965"/>
                  </a:cubicBezTo>
                  <a:lnTo>
                    <a:pt x="6097" y="1334"/>
                  </a:lnTo>
                  <a:cubicBezTo>
                    <a:pt x="6097" y="1620"/>
                    <a:pt x="6335" y="1858"/>
                    <a:pt x="6621" y="1858"/>
                  </a:cubicBezTo>
                  <a:lnTo>
                    <a:pt x="6776" y="1858"/>
                  </a:lnTo>
                  <a:cubicBezTo>
                    <a:pt x="6871" y="1858"/>
                    <a:pt x="6966" y="1953"/>
                    <a:pt x="6966" y="2048"/>
                  </a:cubicBezTo>
                  <a:lnTo>
                    <a:pt x="6966" y="3084"/>
                  </a:lnTo>
                  <a:cubicBezTo>
                    <a:pt x="6966" y="3179"/>
                    <a:pt x="6871" y="3275"/>
                    <a:pt x="6776" y="3275"/>
                  </a:cubicBezTo>
                  <a:lnTo>
                    <a:pt x="3537" y="3275"/>
                  </a:lnTo>
                  <a:cubicBezTo>
                    <a:pt x="3442" y="3275"/>
                    <a:pt x="3347" y="3179"/>
                    <a:pt x="3347" y="3084"/>
                  </a:cubicBezTo>
                  <a:lnTo>
                    <a:pt x="3394" y="2048"/>
                  </a:lnTo>
                  <a:cubicBezTo>
                    <a:pt x="3394" y="1953"/>
                    <a:pt x="3477" y="1858"/>
                    <a:pt x="3585" y="1858"/>
                  </a:cubicBezTo>
                  <a:lnTo>
                    <a:pt x="3739" y="1858"/>
                  </a:lnTo>
                  <a:cubicBezTo>
                    <a:pt x="4013" y="1858"/>
                    <a:pt x="4251" y="1620"/>
                    <a:pt x="4251" y="1334"/>
                  </a:cubicBezTo>
                  <a:lnTo>
                    <a:pt x="4251" y="965"/>
                  </a:lnTo>
                  <a:cubicBezTo>
                    <a:pt x="4251" y="619"/>
                    <a:pt x="4537" y="346"/>
                    <a:pt x="4882" y="346"/>
                  </a:cubicBezTo>
                  <a:close/>
                  <a:moveTo>
                    <a:pt x="9538" y="2286"/>
                  </a:moveTo>
                  <a:cubicBezTo>
                    <a:pt x="9871" y="2286"/>
                    <a:pt x="10121" y="2560"/>
                    <a:pt x="10121" y="2870"/>
                  </a:cubicBezTo>
                  <a:lnTo>
                    <a:pt x="10121" y="8823"/>
                  </a:lnTo>
                  <a:lnTo>
                    <a:pt x="10085" y="8823"/>
                  </a:lnTo>
                  <a:cubicBezTo>
                    <a:pt x="10085" y="9156"/>
                    <a:pt x="9824" y="9406"/>
                    <a:pt x="9514" y="9406"/>
                  </a:cubicBezTo>
                  <a:lnTo>
                    <a:pt x="918" y="9406"/>
                  </a:lnTo>
                  <a:cubicBezTo>
                    <a:pt x="596" y="9406"/>
                    <a:pt x="346" y="9132"/>
                    <a:pt x="346" y="8823"/>
                  </a:cubicBezTo>
                  <a:lnTo>
                    <a:pt x="346" y="2870"/>
                  </a:lnTo>
                  <a:cubicBezTo>
                    <a:pt x="346" y="2548"/>
                    <a:pt x="608" y="2286"/>
                    <a:pt x="918" y="2286"/>
                  </a:cubicBezTo>
                  <a:lnTo>
                    <a:pt x="3085" y="2286"/>
                  </a:lnTo>
                  <a:lnTo>
                    <a:pt x="3085" y="2846"/>
                  </a:lnTo>
                  <a:lnTo>
                    <a:pt x="1061" y="2846"/>
                  </a:lnTo>
                  <a:cubicBezTo>
                    <a:pt x="965" y="2846"/>
                    <a:pt x="894" y="2917"/>
                    <a:pt x="894" y="3001"/>
                  </a:cubicBezTo>
                  <a:lnTo>
                    <a:pt x="894" y="8704"/>
                  </a:lnTo>
                  <a:cubicBezTo>
                    <a:pt x="894" y="8799"/>
                    <a:pt x="965" y="8870"/>
                    <a:pt x="1061" y="8870"/>
                  </a:cubicBezTo>
                  <a:lnTo>
                    <a:pt x="6609" y="8870"/>
                  </a:lnTo>
                  <a:cubicBezTo>
                    <a:pt x="6692" y="8870"/>
                    <a:pt x="6776" y="8799"/>
                    <a:pt x="6776" y="8704"/>
                  </a:cubicBezTo>
                  <a:cubicBezTo>
                    <a:pt x="6776" y="8620"/>
                    <a:pt x="6692" y="8537"/>
                    <a:pt x="6609" y="8537"/>
                  </a:cubicBezTo>
                  <a:lnTo>
                    <a:pt x="1215" y="8537"/>
                  </a:lnTo>
                  <a:lnTo>
                    <a:pt x="1215" y="3167"/>
                  </a:lnTo>
                  <a:lnTo>
                    <a:pt x="3096" y="3167"/>
                  </a:lnTo>
                  <a:cubicBezTo>
                    <a:pt x="3132" y="3417"/>
                    <a:pt x="3347" y="3596"/>
                    <a:pt x="3620" y="3596"/>
                  </a:cubicBezTo>
                  <a:lnTo>
                    <a:pt x="6847" y="3596"/>
                  </a:lnTo>
                  <a:cubicBezTo>
                    <a:pt x="7097" y="3596"/>
                    <a:pt x="7323" y="3405"/>
                    <a:pt x="7371" y="3167"/>
                  </a:cubicBezTo>
                  <a:lnTo>
                    <a:pt x="9240" y="3167"/>
                  </a:lnTo>
                  <a:lnTo>
                    <a:pt x="9240" y="8537"/>
                  </a:lnTo>
                  <a:lnTo>
                    <a:pt x="7418" y="8537"/>
                  </a:lnTo>
                  <a:cubicBezTo>
                    <a:pt x="7335" y="8537"/>
                    <a:pt x="7264" y="8620"/>
                    <a:pt x="7264" y="8704"/>
                  </a:cubicBezTo>
                  <a:cubicBezTo>
                    <a:pt x="7264" y="8799"/>
                    <a:pt x="7335" y="8870"/>
                    <a:pt x="7418" y="8870"/>
                  </a:cubicBezTo>
                  <a:lnTo>
                    <a:pt x="9407" y="8870"/>
                  </a:lnTo>
                  <a:cubicBezTo>
                    <a:pt x="9490" y="8870"/>
                    <a:pt x="9562" y="8799"/>
                    <a:pt x="9562" y="8704"/>
                  </a:cubicBezTo>
                  <a:lnTo>
                    <a:pt x="9562" y="3001"/>
                  </a:lnTo>
                  <a:cubicBezTo>
                    <a:pt x="9562" y="2917"/>
                    <a:pt x="9490" y="2846"/>
                    <a:pt x="9407" y="2846"/>
                  </a:cubicBezTo>
                  <a:lnTo>
                    <a:pt x="7383" y="2846"/>
                  </a:lnTo>
                  <a:lnTo>
                    <a:pt x="7383" y="2286"/>
                  </a:lnTo>
                  <a:close/>
                  <a:moveTo>
                    <a:pt x="4906" y="0"/>
                  </a:moveTo>
                  <a:cubicBezTo>
                    <a:pt x="4370" y="0"/>
                    <a:pt x="3942" y="429"/>
                    <a:pt x="3942" y="965"/>
                  </a:cubicBezTo>
                  <a:lnTo>
                    <a:pt x="3942" y="1334"/>
                  </a:lnTo>
                  <a:cubicBezTo>
                    <a:pt x="3942" y="1441"/>
                    <a:pt x="3858" y="1536"/>
                    <a:pt x="3751" y="1536"/>
                  </a:cubicBezTo>
                  <a:lnTo>
                    <a:pt x="3597" y="1536"/>
                  </a:lnTo>
                  <a:cubicBezTo>
                    <a:pt x="3347" y="1536"/>
                    <a:pt x="3120" y="1727"/>
                    <a:pt x="3085" y="1965"/>
                  </a:cubicBezTo>
                  <a:lnTo>
                    <a:pt x="918" y="1965"/>
                  </a:lnTo>
                  <a:cubicBezTo>
                    <a:pt x="418" y="1965"/>
                    <a:pt x="1" y="2382"/>
                    <a:pt x="1" y="2882"/>
                  </a:cubicBezTo>
                  <a:lnTo>
                    <a:pt x="1" y="8835"/>
                  </a:lnTo>
                  <a:cubicBezTo>
                    <a:pt x="1" y="9347"/>
                    <a:pt x="418" y="9763"/>
                    <a:pt x="918" y="9763"/>
                  </a:cubicBezTo>
                  <a:lnTo>
                    <a:pt x="9514" y="9763"/>
                  </a:lnTo>
                  <a:cubicBezTo>
                    <a:pt x="10014" y="9763"/>
                    <a:pt x="10431" y="9347"/>
                    <a:pt x="10431" y="8835"/>
                  </a:cubicBezTo>
                  <a:lnTo>
                    <a:pt x="10431" y="2882"/>
                  </a:lnTo>
                  <a:cubicBezTo>
                    <a:pt x="10419" y="2370"/>
                    <a:pt x="10002" y="1965"/>
                    <a:pt x="9490" y="1965"/>
                  </a:cubicBezTo>
                  <a:lnTo>
                    <a:pt x="7335" y="1965"/>
                  </a:lnTo>
                  <a:cubicBezTo>
                    <a:pt x="7287" y="1715"/>
                    <a:pt x="7085" y="1536"/>
                    <a:pt x="6811" y="1536"/>
                  </a:cubicBezTo>
                  <a:lnTo>
                    <a:pt x="6668" y="1536"/>
                  </a:lnTo>
                  <a:cubicBezTo>
                    <a:pt x="6561" y="1536"/>
                    <a:pt x="6478" y="1441"/>
                    <a:pt x="6478" y="1334"/>
                  </a:cubicBezTo>
                  <a:lnTo>
                    <a:pt x="6478" y="965"/>
                  </a:lnTo>
                  <a:cubicBezTo>
                    <a:pt x="6478" y="429"/>
                    <a:pt x="6037" y="0"/>
                    <a:pt x="5502"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4"/>
            <p:cNvSpPr/>
            <p:nvPr/>
          </p:nvSpPr>
          <p:spPr>
            <a:xfrm>
              <a:off x="6723529" y="2512542"/>
              <a:ext cx="38705" cy="39055"/>
            </a:xfrm>
            <a:custGeom>
              <a:rect b="b" l="l" r="r" t="t"/>
              <a:pathLst>
                <a:path extrusionOk="0" h="1227" w="1216">
                  <a:moveTo>
                    <a:pt x="608" y="346"/>
                  </a:moveTo>
                  <a:cubicBezTo>
                    <a:pt x="763" y="346"/>
                    <a:pt x="882" y="465"/>
                    <a:pt x="882" y="608"/>
                  </a:cubicBezTo>
                  <a:cubicBezTo>
                    <a:pt x="882" y="763"/>
                    <a:pt x="763" y="882"/>
                    <a:pt x="608" y="882"/>
                  </a:cubicBezTo>
                  <a:cubicBezTo>
                    <a:pt x="465" y="882"/>
                    <a:pt x="346" y="763"/>
                    <a:pt x="346" y="608"/>
                  </a:cubicBezTo>
                  <a:cubicBezTo>
                    <a:pt x="346" y="465"/>
                    <a:pt x="465" y="346"/>
                    <a:pt x="608" y="346"/>
                  </a:cubicBezTo>
                  <a:close/>
                  <a:moveTo>
                    <a:pt x="608" y="1"/>
                  </a:moveTo>
                  <a:cubicBezTo>
                    <a:pt x="286" y="1"/>
                    <a:pt x="1" y="274"/>
                    <a:pt x="1" y="608"/>
                  </a:cubicBezTo>
                  <a:cubicBezTo>
                    <a:pt x="1" y="941"/>
                    <a:pt x="275" y="1227"/>
                    <a:pt x="608" y="1227"/>
                  </a:cubicBezTo>
                  <a:cubicBezTo>
                    <a:pt x="941" y="1227"/>
                    <a:pt x="1215" y="953"/>
                    <a:pt x="1215" y="608"/>
                  </a:cubicBezTo>
                  <a:cubicBezTo>
                    <a:pt x="1203" y="274"/>
                    <a:pt x="941" y="1"/>
                    <a:pt x="608"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4"/>
            <p:cNvSpPr/>
            <p:nvPr/>
          </p:nvSpPr>
          <p:spPr>
            <a:xfrm>
              <a:off x="6662893" y="2597050"/>
              <a:ext cx="169813" cy="108031"/>
            </a:xfrm>
            <a:custGeom>
              <a:rect b="b" l="l" r="r" t="t"/>
              <a:pathLst>
                <a:path extrusionOk="0" h="3394" w="5335">
                  <a:moveTo>
                    <a:pt x="763" y="2060"/>
                  </a:moveTo>
                  <a:cubicBezTo>
                    <a:pt x="1025" y="2060"/>
                    <a:pt x="1251" y="2287"/>
                    <a:pt x="1251" y="2561"/>
                  </a:cubicBezTo>
                  <a:cubicBezTo>
                    <a:pt x="1251" y="2822"/>
                    <a:pt x="1025" y="3049"/>
                    <a:pt x="763" y="3049"/>
                  </a:cubicBezTo>
                  <a:cubicBezTo>
                    <a:pt x="489" y="3049"/>
                    <a:pt x="275" y="2822"/>
                    <a:pt x="275" y="2561"/>
                  </a:cubicBezTo>
                  <a:cubicBezTo>
                    <a:pt x="275" y="2287"/>
                    <a:pt x="489" y="2060"/>
                    <a:pt x="763" y="2060"/>
                  </a:cubicBezTo>
                  <a:close/>
                  <a:moveTo>
                    <a:pt x="4918" y="1"/>
                  </a:moveTo>
                  <a:cubicBezTo>
                    <a:pt x="4918" y="1"/>
                    <a:pt x="4894" y="1"/>
                    <a:pt x="4894" y="13"/>
                  </a:cubicBezTo>
                  <a:lnTo>
                    <a:pt x="4466" y="239"/>
                  </a:lnTo>
                  <a:cubicBezTo>
                    <a:pt x="4394" y="275"/>
                    <a:pt x="4346" y="370"/>
                    <a:pt x="4394" y="453"/>
                  </a:cubicBezTo>
                  <a:cubicBezTo>
                    <a:pt x="4429" y="515"/>
                    <a:pt x="4484" y="550"/>
                    <a:pt x="4548" y="550"/>
                  </a:cubicBezTo>
                  <a:cubicBezTo>
                    <a:pt x="4571" y="550"/>
                    <a:pt x="4595" y="546"/>
                    <a:pt x="4620" y="536"/>
                  </a:cubicBezTo>
                  <a:lnTo>
                    <a:pt x="4739" y="477"/>
                  </a:lnTo>
                  <a:lnTo>
                    <a:pt x="4739" y="477"/>
                  </a:lnTo>
                  <a:cubicBezTo>
                    <a:pt x="4525" y="1191"/>
                    <a:pt x="4144" y="1727"/>
                    <a:pt x="3620" y="2060"/>
                  </a:cubicBezTo>
                  <a:cubicBezTo>
                    <a:pt x="3098" y="2398"/>
                    <a:pt x="2516" y="2470"/>
                    <a:pt x="2094" y="2470"/>
                  </a:cubicBezTo>
                  <a:cubicBezTo>
                    <a:pt x="1891" y="2470"/>
                    <a:pt x="1724" y="2453"/>
                    <a:pt x="1620" y="2441"/>
                  </a:cubicBezTo>
                  <a:cubicBezTo>
                    <a:pt x="1560" y="2049"/>
                    <a:pt x="1227" y="1751"/>
                    <a:pt x="822" y="1751"/>
                  </a:cubicBezTo>
                  <a:cubicBezTo>
                    <a:pt x="370" y="1751"/>
                    <a:pt x="1" y="2120"/>
                    <a:pt x="1" y="2572"/>
                  </a:cubicBezTo>
                  <a:cubicBezTo>
                    <a:pt x="1" y="3013"/>
                    <a:pt x="370" y="3394"/>
                    <a:pt x="822" y="3394"/>
                  </a:cubicBezTo>
                  <a:cubicBezTo>
                    <a:pt x="1203" y="3394"/>
                    <a:pt x="1537" y="3120"/>
                    <a:pt x="1620" y="2763"/>
                  </a:cubicBezTo>
                  <a:cubicBezTo>
                    <a:pt x="1739" y="2775"/>
                    <a:pt x="1906" y="2799"/>
                    <a:pt x="2120" y="2799"/>
                  </a:cubicBezTo>
                  <a:cubicBezTo>
                    <a:pt x="2572" y="2799"/>
                    <a:pt x="3215" y="2703"/>
                    <a:pt x="3799" y="2334"/>
                  </a:cubicBezTo>
                  <a:cubicBezTo>
                    <a:pt x="4382" y="1965"/>
                    <a:pt x="4799" y="1394"/>
                    <a:pt x="5037" y="620"/>
                  </a:cubicBezTo>
                  <a:lnTo>
                    <a:pt x="5061" y="667"/>
                  </a:lnTo>
                  <a:cubicBezTo>
                    <a:pt x="5097" y="727"/>
                    <a:pt x="5156" y="751"/>
                    <a:pt x="5216" y="751"/>
                  </a:cubicBezTo>
                  <a:cubicBezTo>
                    <a:pt x="5239" y="751"/>
                    <a:pt x="5251" y="751"/>
                    <a:pt x="5287" y="739"/>
                  </a:cubicBezTo>
                  <a:cubicBezTo>
                    <a:pt x="5299" y="691"/>
                    <a:pt x="5335" y="596"/>
                    <a:pt x="5287" y="501"/>
                  </a:cubicBezTo>
                  <a:lnTo>
                    <a:pt x="5061" y="72"/>
                  </a:lnTo>
                  <a:cubicBezTo>
                    <a:pt x="5061" y="72"/>
                    <a:pt x="5061" y="60"/>
                    <a:pt x="5049" y="60"/>
                  </a:cubicBezTo>
                  <a:lnTo>
                    <a:pt x="5013" y="25"/>
                  </a:lnTo>
                  <a:lnTo>
                    <a:pt x="5001" y="13"/>
                  </a:lnTo>
                  <a:cubicBezTo>
                    <a:pt x="5001" y="13"/>
                    <a:pt x="4989" y="13"/>
                    <a:pt x="4989"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54"/>
            <p:cNvSpPr/>
            <p:nvPr/>
          </p:nvSpPr>
          <p:spPr>
            <a:xfrm>
              <a:off x="6639402" y="2589188"/>
              <a:ext cx="32244" cy="31384"/>
            </a:xfrm>
            <a:custGeom>
              <a:rect b="b" l="l" r="r" t="t"/>
              <a:pathLst>
                <a:path extrusionOk="0" h="986" w="1013">
                  <a:moveTo>
                    <a:pt x="184" y="1"/>
                  </a:moveTo>
                  <a:cubicBezTo>
                    <a:pt x="140" y="1"/>
                    <a:pt x="96" y="16"/>
                    <a:pt x="60" y="45"/>
                  </a:cubicBezTo>
                  <a:cubicBezTo>
                    <a:pt x="0" y="105"/>
                    <a:pt x="0" y="212"/>
                    <a:pt x="60" y="283"/>
                  </a:cubicBezTo>
                  <a:lnTo>
                    <a:pt x="262" y="498"/>
                  </a:lnTo>
                  <a:lnTo>
                    <a:pt x="60" y="700"/>
                  </a:lnTo>
                  <a:cubicBezTo>
                    <a:pt x="0" y="760"/>
                    <a:pt x="0" y="867"/>
                    <a:pt x="60" y="938"/>
                  </a:cubicBezTo>
                  <a:cubicBezTo>
                    <a:pt x="84" y="974"/>
                    <a:pt x="131" y="986"/>
                    <a:pt x="179" y="986"/>
                  </a:cubicBezTo>
                  <a:cubicBezTo>
                    <a:pt x="215" y="986"/>
                    <a:pt x="262" y="974"/>
                    <a:pt x="298" y="938"/>
                  </a:cubicBezTo>
                  <a:lnTo>
                    <a:pt x="501" y="736"/>
                  </a:lnTo>
                  <a:lnTo>
                    <a:pt x="715" y="938"/>
                  </a:lnTo>
                  <a:cubicBezTo>
                    <a:pt x="739" y="974"/>
                    <a:pt x="786" y="986"/>
                    <a:pt x="834" y="986"/>
                  </a:cubicBezTo>
                  <a:cubicBezTo>
                    <a:pt x="870" y="986"/>
                    <a:pt x="917" y="974"/>
                    <a:pt x="953" y="938"/>
                  </a:cubicBezTo>
                  <a:cubicBezTo>
                    <a:pt x="1013" y="879"/>
                    <a:pt x="1013" y="783"/>
                    <a:pt x="953" y="700"/>
                  </a:cubicBezTo>
                  <a:lnTo>
                    <a:pt x="739" y="498"/>
                  </a:lnTo>
                  <a:lnTo>
                    <a:pt x="953" y="283"/>
                  </a:lnTo>
                  <a:cubicBezTo>
                    <a:pt x="1013" y="224"/>
                    <a:pt x="1013" y="129"/>
                    <a:pt x="953" y="45"/>
                  </a:cubicBezTo>
                  <a:cubicBezTo>
                    <a:pt x="923" y="16"/>
                    <a:pt x="882" y="1"/>
                    <a:pt x="838" y="1"/>
                  </a:cubicBezTo>
                  <a:cubicBezTo>
                    <a:pt x="795" y="1"/>
                    <a:pt x="751" y="16"/>
                    <a:pt x="715" y="45"/>
                  </a:cubicBezTo>
                  <a:lnTo>
                    <a:pt x="501" y="260"/>
                  </a:lnTo>
                  <a:lnTo>
                    <a:pt x="298" y="45"/>
                  </a:lnTo>
                  <a:cubicBezTo>
                    <a:pt x="268" y="16"/>
                    <a:pt x="227" y="1"/>
                    <a:pt x="184"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54"/>
            <p:cNvSpPr/>
            <p:nvPr/>
          </p:nvSpPr>
          <p:spPr>
            <a:xfrm>
              <a:off x="6820547" y="2673315"/>
              <a:ext cx="32244" cy="31034"/>
            </a:xfrm>
            <a:custGeom>
              <a:rect b="b" l="l" r="r" t="t"/>
              <a:pathLst>
                <a:path extrusionOk="0" h="975" w="1013">
                  <a:moveTo>
                    <a:pt x="188" y="1"/>
                  </a:moveTo>
                  <a:cubicBezTo>
                    <a:pt x="147" y="1"/>
                    <a:pt x="102" y="16"/>
                    <a:pt x="60" y="45"/>
                  </a:cubicBezTo>
                  <a:cubicBezTo>
                    <a:pt x="1" y="105"/>
                    <a:pt x="1" y="200"/>
                    <a:pt x="60" y="284"/>
                  </a:cubicBezTo>
                  <a:lnTo>
                    <a:pt x="275" y="486"/>
                  </a:lnTo>
                  <a:lnTo>
                    <a:pt x="60" y="700"/>
                  </a:lnTo>
                  <a:cubicBezTo>
                    <a:pt x="1" y="760"/>
                    <a:pt x="1" y="855"/>
                    <a:pt x="60" y="938"/>
                  </a:cubicBezTo>
                  <a:cubicBezTo>
                    <a:pt x="96" y="962"/>
                    <a:pt x="144" y="974"/>
                    <a:pt x="179" y="974"/>
                  </a:cubicBezTo>
                  <a:cubicBezTo>
                    <a:pt x="227" y="974"/>
                    <a:pt x="275" y="962"/>
                    <a:pt x="298" y="938"/>
                  </a:cubicBezTo>
                  <a:lnTo>
                    <a:pt x="513" y="724"/>
                  </a:lnTo>
                  <a:lnTo>
                    <a:pt x="715" y="938"/>
                  </a:lnTo>
                  <a:cubicBezTo>
                    <a:pt x="751" y="962"/>
                    <a:pt x="798" y="974"/>
                    <a:pt x="834" y="974"/>
                  </a:cubicBezTo>
                  <a:cubicBezTo>
                    <a:pt x="882" y="974"/>
                    <a:pt x="929" y="962"/>
                    <a:pt x="953" y="938"/>
                  </a:cubicBezTo>
                  <a:cubicBezTo>
                    <a:pt x="1013" y="879"/>
                    <a:pt x="1013" y="772"/>
                    <a:pt x="953" y="700"/>
                  </a:cubicBezTo>
                  <a:lnTo>
                    <a:pt x="751" y="486"/>
                  </a:lnTo>
                  <a:lnTo>
                    <a:pt x="953" y="284"/>
                  </a:lnTo>
                  <a:cubicBezTo>
                    <a:pt x="1013" y="224"/>
                    <a:pt x="1013" y="117"/>
                    <a:pt x="953" y="45"/>
                  </a:cubicBezTo>
                  <a:cubicBezTo>
                    <a:pt x="923" y="16"/>
                    <a:pt x="885" y="1"/>
                    <a:pt x="843" y="1"/>
                  </a:cubicBezTo>
                  <a:cubicBezTo>
                    <a:pt x="801" y="1"/>
                    <a:pt x="757" y="16"/>
                    <a:pt x="715" y="45"/>
                  </a:cubicBezTo>
                  <a:lnTo>
                    <a:pt x="513" y="248"/>
                  </a:lnTo>
                  <a:lnTo>
                    <a:pt x="298" y="45"/>
                  </a:lnTo>
                  <a:cubicBezTo>
                    <a:pt x="269" y="16"/>
                    <a:pt x="230" y="1"/>
                    <a:pt x="188"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4"/>
            <p:cNvSpPr/>
            <p:nvPr/>
          </p:nvSpPr>
          <p:spPr>
            <a:xfrm>
              <a:off x="6730341" y="2603607"/>
              <a:ext cx="32244" cy="31384"/>
            </a:xfrm>
            <a:custGeom>
              <a:rect b="b" l="l" r="r" t="t"/>
              <a:pathLst>
                <a:path extrusionOk="0" h="986" w="1013">
                  <a:moveTo>
                    <a:pt x="184" y="0"/>
                  </a:moveTo>
                  <a:cubicBezTo>
                    <a:pt x="141" y="0"/>
                    <a:pt x="96" y="15"/>
                    <a:pt x="61" y="45"/>
                  </a:cubicBezTo>
                  <a:cubicBezTo>
                    <a:pt x="1" y="104"/>
                    <a:pt x="1" y="211"/>
                    <a:pt x="61" y="283"/>
                  </a:cubicBezTo>
                  <a:lnTo>
                    <a:pt x="263" y="485"/>
                  </a:lnTo>
                  <a:lnTo>
                    <a:pt x="61" y="700"/>
                  </a:lnTo>
                  <a:cubicBezTo>
                    <a:pt x="1" y="759"/>
                    <a:pt x="1" y="866"/>
                    <a:pt x="61" y="938"/>
                  </a:cubicBezTo>
                  <a:cubicBezTo>
                    <a:pt x="84" y="962"/>
                    <a:pt x="132" y="985"/>
                    <a:pt x="180" y="985"/>
                  </a:cubicBezTo>
                  <a:cubicBezTo>
                    <a:pt x="215" y="985"/>
                    <a:pt x="263" y="962"/>
                    <a:pt x="299" y="938"/>
                  </a:cubicBezTo>
                  <a:lnTo>
                    <a:pt x="501" y="723"/>
                  </a:lnTo>
                  <a:lnTo>
                    <a:pt x="715" y="938"/>
                  </a:lnTo>
                  <a:cubicBezTo>
                    <a:pt x="739" y="962"/>
                    <a:pt x="787" y="985"/>
                    <a:pt x="834" y="985"/>
                  </a:cubicBezTo>
                  <a:cubicBezTo>
                    <a:pt x="870" y="985"/>
                    <a:pt x="918" y="962"/>
                    <a:pt x="953" y="938"/>
                  </a:cubicBezTo>
                  <a:cubicBezTo>
                    <a:pt x="1013" y="878"/>
                    <a:pt x="1013" y="771"/>
                    <a:pt x="953" y="700"/>
                  </a:cubicBezTo>
                  <a:lnTo>
                    <a:pt x="739" y="485"/>
                  </a:lnTo>
                  <a:lnTo>
                    <a:pt x="953" y="283"/>
                  </a:lnTo>
                  <a:cubicBezTo>
                    <a:pt x="1013" y="223"/>
                    <a:pt x="1013" y="116"/>
                    <a:pt x="953" y="45"/>
                  </a:cubicBezTo>
                  <a:cubicBezTo>
                    <a:pt x="924" y="15"/>
                    <a:pt x="882" y="0"/>
                    <a:pt x="839" y="0"/>
                  </a:cubicBezTo>
                  <a:cubicBezTo>
                    <a:pt x="796" y="0"/>
                    <a:pt x="751" y="15"/>
                    <a:pt x="715" y="45"/>
                  </a:cubicBezTo>
                  <a:lnTo>
                    <a:pt x="501" y="247"/>
                  </a:lnTo>
                  <a:lnTo>
                    <a:pt x="299" y="45"/>
                  </a:lnTo>
                  <a:cubicBezTo>
                    <a:pt x="269" y="15"/>
                    <a:pt x="227" y="0"/>
                    <a:pt x="184"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1" name="Google Shape;621;p54"/>
          <p:cNvSpPr txBox="1"/>
          <p:nvPr/>
        </p:nvSpPr>
        <p:spPr>
          <a:xfrm>
            <a:off x="0" y="4204350"/>
            <a:ext cx="9144000" cy="738900"/>
          </a:xfrm>
          <a:prstGeom prst="rect">
            <a:avLst/>
          </a:prstGeom>
          <a:noFill/>
          <a:ln>
            <a:noFill/>
          </a:ln>
        </p:spPr>
        <p:txBody>
          <a:bodyPr anchorCtr="0" anchor="t" bIns="91425" lIns="57150" spcFirstLastPara="1" rIns="91425" wrap="square" tIns="91425">
            <a:spAutoFit/>
          </a:bodyPr>
          <a:lstStyle/>
          <a:p>
            <a:pPr indent="0" lvl="0" marL="0" rtl="0" algn="ctr">
              <a:lnSpc>
                <a:spcPct val="100000"/>
              </a:lnSpc>
              <a:spcBef>
                <a:spcPts val="0"/>
              </a:spcBef>
              <a:spcAft>
                <a:spcPts val="0"/>
              </a:spcAft>
              <a:buNone/>
            </a:pPr>
            <a:r>
              <a:rPr b="1" lang="en" sz="1200">
                <a:solidFill>
                  <a:schemeClr val="dk2"/>
                </a:solidFill>
                <a:highlight>
                  <a:schemeClr val="lt2"/>
                </a:highlight>
                <a:latin typeface="Avenir"/>
                <a:ea typeface="Avenir"/>
                <a:cs typeface="Avenir"/>
                <a:sym typeface="Avenir"/>
              </a:rPr>
              <a:t>Non-perturbative methods</a:t>
            </a:r>
            <a:r>
              <a:rPr lang="en" sz="1200">
                <a:solidFill>
                  <a:schemeClr val="dk2"/>
                </a:solidFill>
                <a:highlight>
                  <a:schemeClr val="lt2"/>
                </a:highlight>
                <a:latin typeface="Avenir"/>
                <a:ea typeface="Avenir"/>
                <a:cs typeface="Avenir"/>
                <a:sym typeface="Avenir"/>
              </a:rPr>
              <a:t>: reduces the detail or precision in the data with no distortion to the data structure</a:t>
            </a:r>
            <a:endParaRPr sz="1200">
              <a:solidFill>
                <a:schemeClr val="dk2"/>
              </a:solidFill>
              <a:highlight>
                <a:schemeClr val="lt2"/>
              </a:highlight>
              <a:latin typeface="Avenir"/>
              <a:ea typeface="Avenir"/>
              <a:cs typeface="Avenir"/>
              <a:sym typeface="Avenir"/>
            </a:endParaRPr>
          </a:p>
          <a:p>
            <a:pPr indent="0" lvl="0" marL="0" rtl="0" algn="ctr">
              <a:lnSpc>
                <a:spcPct val="100000"/>
              </a:lnSpc>
              <a:spcBef>
                <a:spcPts val="0"/>
              </a:spcBef>
              <a:spcAft>
                <a:spcPts val="0"/>
              </a:spcAft>
              <a:buNone/>
            </a:pPr>
            <a:r>
              <a:t/>
            </a:r>
            <a:endParaRPr sz="1200">
              <a:solidFill>
                <a:schemeClr val="dk2"/>
              </a:solidFill>
              <a:highlight>
                <a:schemeClr val="lt2"/>
              </a:highlight>
              <a:latin typeface="Avenir"/>
              <a:ea typeface="Avenir"/>
              <a:cs typeface="Avenir"/>
              <a:sym typeface="Avenir"/>
            </a:endParaRPr>
          </a:p>
          <a:p>
            <a:pPr indent="0" lvl="0" marL="0" rtl="0" algn="ctr">
              <a:lnSpc>
                <a:spcPct val="100000"/>
              </a:lnSpc>
              <a:spcBef>
                <a:spcPts val="0"/>
              </a:spcBef>
              <a:spcAft>
                <a:spcPts val="3600"/>
              </a:spcAft>
              <a:buNone/>
            </a:pPr>
            <a:r>
              <a:rPr b="1" lang="en" sz="1200">
                <a:solidFill>
                  <a:schemeClr val="dk2"/>
                </a:solidFill>
                <a:highlight>
                  <a:schemeClr val="accent3"/>
                </a:highlight>
                <a:latin typeface="Avenir"/>
                <a:ea typeface="Avenir"/>
                <a:cs typeface="Avenir"/>
                <a:sym typeface="Avenir"/>
              </a:rPr>
              <a:t>Perturbative methods</a:t>
            </a:r>
            <a:r>
              <a:rPr lang="en" sz="1200">
                <a:solidFill>
                  <a:schemeClr val="dk2"/>
                </a:solidFill>
                <a:highlight>
                  <a:schemeClr val="accent3"/>
                </a:highlight>
                <a:latin typeface="Avenir"/>
                <a:ea typeface="Avenir"/>
                <a:cs typeface="Avenir"/>
                <a:sym typeface="Avenir"/>
              </a:rPr>
              <a:t>: creates uncertainty around the true values</a:t>
            </a:r>
            <a:endParaRPr sz="1200">
              <a:solidFill>
                <a:schemeClr val="dk2"/>
              </a:solidFill>
              <a:highlight>
                <a:schemeClr val="accent3"/>
              </a:highlight>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55"/>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627" name="Google Shape;627;p55"/>
          <p:cNvSpPr txBox="1"/>
          <p:nvPr>
            <p:ph idx="4294967295" type="title"/>
          </p:nvPr>
        </p:nvSpPr>
        <p:spPr>
          <a:xfrm>
            <a:off x="534025" y="382750"/>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000"/>
              <a:t>Other Recommended Measures</a:t>
            </a:r>
            <a:endParaRPr sz="3000"/>
          </a:p>
        </p:txBody>
      </p:sp>
      <p:sp>
        <p:nvSpPr>
          <p:cNvPr id="628" name="Google Shape;628;p55"/>
          <p:cNvSpPr txBox="1"/>
          <p:nvPr/>
        </p:nvSpPr>
        <p:spPr>
          <a:xfrm>
            <a:off x="337700" y="1171625"/>
            <a:ext cx="83715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Avenir"/>
                <a:ea typeface="Avenir"/>
                <a:cs typeface="Avenir"/>
                <a:sym typeface="Avenir"/>
              </a:rPr>
              <a:t> </a:t>
            </a:r>
            <a:endParaRPr sz="18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Avoid sharing tables with small cell sizes (i.e., fewer than 5 respondents)  </a:t>
            </a:r>
            <a:endParaRPr sz="2000">
              <a:solidFill>
                <a:schemeClr val="dk1"/>
              </a:solidFill>
              <a:latin typeface="Avenir"/>
              <a:ea typeface="Avenir"/>
              <a:cs typeface="Avenir"/>
              <a:sym typeface="Avenir"/>
            </a:endParaRPr>
          </a:p>
          <a:p>
            <a:pPr indent="0" lvl="0" marL="457200" rtl="0" algn="l">
              <a:spcBef>
                <a:spcPts val="0"/>
              </a:spcBef>
              <a:spcAft>
                <a:spcPts val="0"/>
              </a:spcAft>
              <a:buNone/>
            </a:pPr>
            <a:r>
              <a:rPr lang="en" sz="2000">
                <a:solidFill>
                  <a:schemeClr val="dk1"/>
                </a:solidFill>
                <a:latin typeface="Avenir"/>
                <a:ea typeface="Avenir"/>
                <a:cs typeface="Avenir"/>
                <a:sym typeface="Avenir"/>
              </a:rPr>
              <a:t> </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Be cautious when slicing the data into small subgroups or small areas  </a:t>
            </a:r>
            <a:endParaRPr sz="2000">
              <a:solidFill>
                <a:schemeClr val="dk1"/>
              </a:solidFill>
              <a:latin typeface="Avenir"/>
              <a:ea typeface="Avenir"/>
              <a:cs typeface="Avenir"/>
              <a:sym typeface="Avenir"/>
            </a:endParaRPr>
          </a:p>
          <a:p>
            <a:pPr indent="0" lvl="0" marL="457200" rtl="0" algn="l">
              <a:spcBef>
                <a:spcPts val="0"/>
              </a:spcBef>
              <a:spcAft>
                <a:spcPts val="0"/>
              </a:spcAft>
              <a:buNone/>
            </a:pPr>
            <a:r>
              <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Avoid listings of cases with outliers</a:t>
            </a:r>
            <a:endParaRPr sz="2000">
              <a:solidFill>
                <a:schemeClr val="dk1"/>
              </a:solidFill>
              <a:latin typeface="Avenir"/>
              <a:ea typeface="Avenir"/>
              <a:cs typeface="Avenir"/>
              <a:sym typeface="Avenir"/>
            </a:endParaRPr>
          </a:p>
          <a:p>
            <a:pPr indent="0" lvl="0" marL="457200" rtl="0" algn="l">
              <a:spcBef>
                <a:spcPts val="0"/>
              </a:spcBef>
              <a:spcAft>
                <a:spcPts val="0"/>
              </a:spcAft>
              <a:buNone/>
            </a:pPr>
            <a:r>
              <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Make sure to document the rationale behind the data transforms</a:t>
            </a:r>
            <a:endParaRPr sz="2000">
              <a:solidFill>
                <a:schemeClr val="dk1"/>
              </a:solidFill>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cxnSp>
        <p:nvCxnSpPr>
          <p:cNvPr id="633" name="Google Shape;633;p56"/>
          <p:cNvCxnSpPr/>
          <p:nvPr/>
        </p:nvCxnSpPr>
        <p:spPr>
          <a:xfrm rot="10800000">
            <a:off x="25" y="1364400"/>
            <a:ext cx="2960400" cy="2395200"/>
          </a:xfrm>
          <a:prstGeom prst="bentConnector3">
            <a:avLst>
              <a:gd fmla="val 80830" name="adj1"/>
            </a:avLst>
          </a:prstGeom>
          <a:noFill/>
          <a:ln cap="flat" cmpd="sng" w="9525">
            <a:solidFill>
              <a:schemeClr val="lt2"/>
            </a:solidFill>
            <a:prstDash val="solid"/>
            <a:round/>
            <a:headEnd len="med" w="med" type="none"/>
            <a:tailEnd len="med" w="med" type="none"/>
          </a:ln>
        </p:spPr>
      </p:cxnSp>
      <p:sp>
        <p:nvSpPr>
          <p:cNvPr id="634" name="Google Shape;634;p56"/>
          <p:cNvSpPr txBox="1"/>
          <p:nvPr/>
        </p:nvSpPr>
        <p:spPr>
          <a:xfrm>
            <a:off x="503600" y="1566850"/>
            <a:ext cx="42174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450">
              <a:solidFill>
                <a:schemeClr val="dk1"/>
              </a:solidFill>
              <a:latin typeface="Avenir"/>
              <a:ea typeface="Avenir"/>
              <a:cs typeface="Avenir"/>
              <a:sym typeface="Avenir"/>
            </a:endParaRPr>
          </a:p>
          <a:p>
            <a:pPr indent="-320675" lvl="0" marL="457200" rtl="0" algn="l">
              <a:spcBef>
                <a:spcPts val="0"/>
              </a:spcBef>
              <a:spcAft>
                <a:spcPts val="0"/>
              </a:spcAft>
              <a:buClr>
                <a:schemeClr val="dk1"/>
              </a:buClr>
              <a:buSzPts val="1450"/>
              <a:buFont typeface="Avenir"/>
              <a:buChar char="●"/>
            </a:pPr>
            <a:r>
              <a:rPr lang="en" sz="1450">
                <a:solidFill>
                  <a:schemeClr val="dk1"/>
                </a:solidFill>
                <a:latin typeface="Avenir"/>
                <a:ea typeface="Avenir"/>
                <a:cs typeface="Avenir"/>
                <a:sym typeface="Avenir"/>
              </a:rPr>
              <a:t>~ 90% of the U.S. population could be easily identified by ZIP code, date of birth, and gender, in combination with any secondary health data sold by pharmacies and data analytics companies.</a:t>
            </a:r>
            <a:endParaRPr>
              <a:solidFill>
                <a:schemeClr val="dk1"/>
              </a:solidFill>
              <a:latin typeface="Avenir"/>
              <a:ea typeface="Avenir"/>
              <a:cs typeface="Avenir"/>
              <a:sym typeface="Avenir"/>
            </a:endParaRPr>
          </a:p>
        </p:txBody>
      </p:sp>
      <p:sp>
        <p:nvSpPr>
          <p:cNvPr id="635" name="Google Shape;635;p56"/>
          <p:cNvSpPr txBox="1"/>
          <p:nvPr/>
        </p:nvSpPr>
        <p:spPr>
          <a:xfrm>
            <a:off x="4806888" y="1283850"/>
            <a:ext cx="402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Avenir"/>
                <a:ea typeface="Avenir"/>
                <a:cs typeface="Avenir"/>
                <a:sym typeface="Avenir"/>
              </a:rPr>
              <a:t>Dr. Latanya Sweeney (k-Anonymity)</a:t>
            </a:r>
            <a:endParaRPr b="1">
              <a:solidFill>
                <a:schemeClr val="dk1"/>
              </a:solidFill>
              <a:latin typeface="Avenir"/>
              <a:ea typeface="Avenir"/>
              <a:cs typeface="Avenir"/>
              <a:sym typeface="Avenir"/>
            </a:endParaRPr>
          </a:p>
        </p:txBody>
      </p:sp>
      <p:pic>
        <p:nvPicPr>
          <p:cNvPr id="636" name="Google Shape;636;p56"/>
          <p:cNvPicPr preferRelativeResize="0"/>
          <p:nvPr/>
        </p:nvPicPr>
        <p:blipFill>
          <a:blip r:embed="rId3">
            <a:alphaModFix/>
          </a:blip>
          <a:stretch>
            <a:fillRect/>
          </a:stretch>
        </p:blipFill>
        <p:spPr>
          <a:xfrm>
            <a:off x="4907550" y="1684050"/>
            <a:ext cx="3592790" cy="2395200"/>
          </a:xfrm>
          <a:prstGeom prst="rect">
            <a:avLst/>
          </a:prstGeom>
          <a:noFill/>
          <a:ln>
            <a:noFill/>
          </a:ln>
        </p:spPr>
      </p:pic>
      <p:sp>
        <p:nvSpPr>
          <p:cNvPr id="637" name="Google Shape;637;p56"/>
          <p:cNvSpPr txBox="1"/>
          <p:nvPr>
            <p:ph type="title"/>
          </p:nvPr>
        </p:nvSpPr>
        <p:spPr>
          <a:xfrm>
            <a:off x="556150" y="301350"/>
            <a:ext cx="8520600" cy="5727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3000">
                <a:solidFill>
                  <a:srgbClr val="004B83"/>
                </a:solidFill>
              </a:rPr>
              <a:t>NOT as anonymous as you think!</a:t>
            </a:r>
            <a:endParaRPr sz="3000">
              <a:solidFill>
                <a:srgbClr val="004B8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id="642" name="Google Shape;642;p57"/>
          <p:cNvPicPr preferRelativeResize="0"/>
          <p:nvPr/>
        </p:nvPicPr>
        <p:blipFill rotWithShape="1">
          <a:blip r:embed="rId3">
            <a:alphaModFix/>
          </a:blip>
          <a:srcRect b="0" l="0" r="0" t="18079"/>
          <a:stretch/>
        </p:blipFill>
        <p:spPr>
          <a:xfrm>
            <a:off x="636300" y="910225"/>
            <a:ext cx="8050852" cy="3584874"/>
          </a:xfrm>
          <a:prstGeom prst="rect">
            <a:avLst/>
          </a:prstGeom>
          <a:noFill/>
          <a:ln>
            <a:noFill/>
          </a:ln>
        </p:spPr>
      </p:pic>
      <p:sp>
        <p:nvSpPr>
          <p:cNvPr id="643" name="Google Shape;643;p57"/>
          <p:cNvSpPr txBox="1"/>
          <p:nvPr/>
        </p:nvSpPr>
        <p:spPr>
          <a:xfrm>
            <a:off x="636300" y="158350"/>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aboutmyinfo.org</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58"/>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649" name="Google Shape;649;p58"/>
          <p:cNvSpPr txBox="1"/>
          <p:nvPr>
            <p:ph idx="4294967295" type="ctrTitle"/>
          </p:nvPr>
        </p:nvSpPr>
        <p:spPr>
          <a:xfrm>
            <a:off x="502200" y="430225"/>
            <a:ext cx="6563700" cy="837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400"/>
              <a:t>k</a:t>
            </a:r>
            <a:r>
              <a:rPr lang="en" sz="3400"/>
              <a:t>-Anonymity</a:t>
            </a:r>
            <a:endParaRPr sz="3400"/>
          </a:p>
          <a:p>
            <a:pPr indent="0" lvl="0" marL="0" rtl="0" algn="l">
              <a:spcBef>
                <a:spcPts val="0"/>
              </a:spcBef>
              <a:spcAft>
                <a:spcPts val="0"/>
              </a:spcAft>
              <a:buNone/>
            </a:pPr>
            <a:r>
              <a:rPr lang="en" sz="1500"/>
              <a:t>RISK ASSESSMENT AND MITIGATION </a:t>
            </a:r>
            <a:endParaRPr sz="1500"/>
          </a:p>
          <a:p>
            <a:pPr indent="0" lvl="0" marL="0" rtl="0" algn="l">
              <a:spcBef>
                <a:spcPts val="0"/>
              </a:spcBef>
              <a:spcAft>
                <a:spcPts val="0"/>
              </a:spcAft>
              <a:buNone/>
            </a:pPr>
            <a:r>
              <a:t/>
            </a:r>
            <a:endParaRPr sz="3400">
              <a:solidFill>
                <a:srgbClr val="FFD966"/>
              </a:solidFill>
            </a:endParaRPr>
          </a:p>
        </p:txBody>
      </p:sp>
      <p:sp>
        <p:nvSpPr>
          <p:cNvPr id="650" name="Google Shape;650;p58"/>
          <p:cNvSpPr txBox="1"/>
          <p:nvPr>
            <p:ph idx="1" type="subTitle"/>
          </p:nvPr>
        </p:nvSpPr>
        <p:spPr>
          <a:xfrm>
            <a:off x="442450" y="2249400"/>
            <a:ext cx="2845500" cy="8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i="1" lang="en" sz="1800">
                <a:solidFill>
                  <a:schemeClr val="dk1"/>
                </a:solidFill>
                <a:latin typeface="Avenir"/>
                <a:ea typeface="Avenir"/>
                <a:cs typeface="Avenir"/>
                <a:sym typeface="Avenir"/>
              </a:rPr>
              <a:t>“Hiding in the crowd”</a:t>
            </a:r>
            <a:endParaRPr b="1" i="1" sz="1800">
              <a:solidFill>
                <a:schemeClr val="dk1"/>
              </a:solidFill>
              <a:latin typeface="Avenir"/>
              <a:ea typeface="Avenir"/>
              <a:cs typeface="Avenir"/>
              <a:sym typeface="Avenir"/>
            </a:endParaRPr>
          </a:p>
          <a:p>
            <a:pPr indent="0" lvl="0" marL="0" rtl="0" algn="l">
              <a:spcBef>
                <a:spcPts val="0"/>
              </a:spcBef>
              <a:spcAft>
                <a:spcPts val="0"/>
              </a:spcAft>
              <a:buNone/>
            </a:pPr>
            <a:r>
              <a:t/>
            </a:r>
            <a:endParaRPr sz="1800">
              <a:solidFill>
                <a:schemeClr val="dk1"/>
              </a:solidFill>
              <a:latin typeface="Avenir"/>
              <a:ea typeface="Avenir"/>
              <a:cs typeface="Avenir"/>
              <a:sym typeface="Avenir"/>
            </a:endParaRPr>
          </a:p>
          <a:p>
            <a:pPr indent="0" lvl="0" marL="0" rtl="0" algn="l">
              <a:spcBef>
                <a:spcPts val="0"/>
              </a:spcBef>
              <a:spcAft>
                <a:spcPts val="0"/>
              </a:spcAft>
              <a:buNone/>
            </a:pPr>
            <a:r>
              <a:rPr lang="en" sz="1800">
                <a:solidFill>
                  <a:schemeClr val="dk1"/>
                </a:solidFill>
                <a:latin typeface="Avenir"/>
                <a:ea typeface="Avenir"/>
                <a:cs typeface="Avenir"/>
                <a:sym typeface="Avenir"/>
              </a:rPr>
              <a:t>At least </a:t>
            </a:r>
            <a:r>
              <a:rPr i="1" lang="en" sz="1800">
                <a:solidFill>
                  <a:schemeClr val="dk1"/>
                </a:solidFill>
                <a:latin typeface="Avenir"/>
                <a:ea typeface="Avenir"/>
                <a:cs typeface="Avenir"/>
                <a:sym typeface="Avenir"/>
              </a:rPr>
              <a:t>k</a:t>
            </a:r>
            <a:r>
              <a:rPr lang="en" sz="1800">
                <a:solidFill>
                  <a:schemeClr val="dk1"/>
                </a:solidFill>
                <a:latin typeface="Avenir"/>
                <a:ea typeface="Avenir"/>
                <a:cs typeface="Avenir"/>
                <a:sym typeface="Avenir"/>
              </a:rPr>
              <a:t> rows in the dataset sharing the same set of attributes.</a:t>
            </a:r>
            <a:endParaRPr sz="1800">
              <a:solidFill>
                <a:schemeClr val="dk1"/>
              </a:solidFill>
              <a:latin typeface="Avenir"/>
              <a:ea typeface="Avenir"/>
              <a:cs typeface="Avenir"/>
              <a:sym typeface="Avenir"/>
            </a:endParaRPr>
          </a:p>
          <a:p>
            <a:pPr indent="0" lvl="0" marL="0" rtl="0" algn="l">
              <a:spcBef>
                <a:spcPts val="0"/>
              </a:spcBef>
              <a:spcAft>
                <a:spcPts val="0"/>
              </a:spcAft>
              <a:buNone/>
            </a:pPr>
            <a:r>
              <a:t/>
            </a:r>
            <a:endParaRPr sz="1100">
              <a:solidFill>
                <a:schemeClr val="dk1"/>
              </a:solidFill>
              <a:latin typeface="Avenir"/>
              <a:ea typeface="Avenir"/>
              <a:cs typeface="Avenir"/>
              <a:sym typeface="Avenir"/>
            </a:endParaRPr>
          </a:p>
          <a:p>
            <a:pPr indent="0" lvl="0" marL="0" rtl="0" algn="l">
              <a:spcBef>
                <a:spcPts val="0"/>
              </a:spcBef>
              <a:spcAft>
                <a:spcPts val="0"/>
              </a:spcAft>
              <a:buNone/>
            </a:pPr>
            <a:r>
              <a:rPr lang="en" sz="1100">
                <a:solidFill>
                  <a:schemeClr val="dk1"/>
                </a:solidFill>
                <a:latin typeface="Avenir"/>
                <a:ea typeface="Avenir"/>
                <a:cs typeface="Avenir"/>
                <a:sym typeface="Avenir"/>
              </a:rPr>
              <a:t>* 4-</a:t>
            </a:r>
            <a:r>
              <a:rPr lang="en" sz="1100">
                <a:solidFill>
                  <a:schemeClr val="dk1"/>
                </a:solidFill>
                <a:latin typeface="Avenir"/>
                <a:ea typeface="Avenir"/>
                <a:cs typeface="Avenir"/>
                <a:sym typeface="Avenir"/>
              </a:rPr>
              <a:t>5 / 11-20 “matching cases” are desired depending on access permissions.</a:t>
            </a:r>
            <a:endParaRPr sz="1100">
              <a:solidFill>
                <a:schemeClr val="dk1"/>
              </a:solidFill>
              <a:latin typeface="Avenir"/>
              <a:ea typeface="Avenir"/>
              <a:cs typeface="Avenir"/>
              <a:sym typeface="Avenir"/>
            </a:endParaRPr>
          </a:p>
        </p:txBody>
      </p:sp>
      <p:sp>
        <p:nvSpPr>
          <p:cNvPr id="651" name="Google Shape;651;p58"/>
          <p:cNvSpPr txBox="1"/>
          <p:nvPr/>
        </p:nvSpPr>
        <p:spPr>
          <a:xfrm>
            <a:off x="3827075" y="3994900"/>
            <a:ext cx="4793100" cy="3849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Avenir"/>
                <a:ea typeface="Avenir"/>
                <a:cs typeface="Avenir"/>
                <a:sym typeface="Avenir"/>
              </a:rPr>
              <a:t>Suppression + Global recoding/generalization </a:t>
            </a:r>
            <a:endParaRPr sz="1300">
              <a:solidFill>
                <a:schemeClr val="dk1"/>
              </a:solidFill>
              <a:latin typeface="Avenir"/>
              <a:ea typeface="Avenir"/>
              <a:cs typeface="Avenir"/>
              <a:sym typeface="Avenir"/>
            </a:endParaRPr>
          </a:p>
        </p:txBody>
      </p:sp>
      <p:sp>
        <p:nvSpPr>
          <p:cNvPr id="652" name="Google Shape;652;p58"/>
          <p:cNvSpPr txBox="1"/>
          <p:nvPr/>
        </p:nvSpPr>
        <p:spPr>
          <a:xfrm>
            <a:off x="3971025" y="1035975"/>
            <a:ext cx="81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53" name="Google Shape;653;p58"/>
          <p:cNvSpPr txBox="1"/>
          <p:nvPr/>
        </p:nvSpPr>
        <p:spPr>
          <a:xfrm>
            <a:off x="322650" y="4607800"/>
            <a:ext cx="6922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222222"/>
                </a:solidFill>
                <a:highlight>
                  <a:srgbClr val="FFFFFF"/>
                </a:highlight>
                <a:latin typeface="Avenir"/>
                <a:ea typeface="Avenir"/>
                <a:cs typeface="Avenir"/>
                <a:sym typeface="Avenir"/>
              </a:rPr>
              <a:t>Samarati, P., &amp; Sweeney, L. (1998). Protecting privacy when disclosing information: k-anonymity and its enforcement through generalization and suppression. </a:t>
            </a:r>
            <a:r>
              <a:rPr lang="en" sz="800" u="sng">
                <a:solidFill>
                  <a:schemeClr val="hlink"/>
                </a:solidFill>
                <a:highlight>
                  <a:srgbClr val="FFFFFF"/>
                </a:highlight>
                <a:latin typeface="Avenir"/>
                <a:ea typeface="Avenir"/>
                <a:cs typeface="Avenir"/>
                <a:sym typeface="Avenir"/>
                <a:hlinkClick r:id="rId3"/>
              </a:rPr>
              <a:t>https://dataprivacylab.org/dataprivacy/projects/kanonymity/paper3.pdf</a:t>
            </a:r>
            <a:endParaRPr sz="800">
              <a:solidFill>
                <a:srgbClr val="222222"/>
              </a:solidFill>
              <a:highlight>
                <a:srgbClr val="FFFFFF"/>
              </a:highlight>
              <a:latin typeface="Avenir"/>
              <a:ea typeface="Avenir"/>
              <a:cs typeface="Avenir"/>
              <a:sym typeface="Avenir"/>
            </a:endParaRPr>
          </a:p>
          <a:p>
            <a:pPr indent="0" lvl="0" marL="0" rtl="0" algn="l">
              <a:spcBef>
                <a:spcPts val="0"/>
              </a:spcBef>
              <a:spcAft>
                <a:spcPts val="0"/>
              </a:spcAft>
              <a:buNone/>
            </a:pPr>
            <a:r>
              <a:t/>
            </a:r>
            <a:endParaRPr sz="800">
              <a:solidFill>
                <a:srgbClr val="222222"/>
              </a:solidFill>
              <a:highlight>
                <a:srgbClr val="FFFFFF"/>
              </a:highlight>
              <a:latin typeface="Avenir"/>
              <a:ea typeface="Avenir"/>
              <a:cs typeface="Avenir"/>
              <a:sym typeface="Avenir"/>
            </a:endParaRPr>
          </a:p>
        </p:txBody>
      </p:sp>
      <p:pic>
        <p:nvPicPr>
          <p:cNvPr id="654" name="Google Shape;654;p58"/>
          <p:cNvPicPr preferRelativeResize="0"/>
          <p:nvPr/>
        </p:nvPicPr>
        <p:blipFill>
          <a:blip r:embed="rId4">
            <a:alphaModFix/>
          </a:blip>
          <a:stretch>
            <a:fillRect/>
          </a:stretch>
        </p:blipFill>
        <p:spPr>
          <a:xfrm>
            <a:off x="3529550" y="1667872"/>
            <a:ext cx="2570875" cy="2095340"/>
          </a:xfrm>
          <a:prstGeom prst="rect">
            <a:avLst/>
          </a:prstGeom>
          <a:noFill/>
          <a:ln>
            <a:noFill/>
          </a:ln>
        </p:spPr>
      </p:pic>
      <p:pic>
        <p:nvPicPr>
          <p:cNvPr id="655" name="Google Shape;655;p58"/>
          <p:cNvPicPr preferRelativeResize="0"/>
          <p:nvPr/>
        </p:nvPicPr>
        <p:blipFill>
          <a:blip r:embed="rId5">
            <a:alphaModFix/>
          </a:blip>
          <a:stretch>
            <a:fillRect/>
          </a:stretch>
        </p:blipFill>
        <p:spPr>
          <a:xfrm>
            <a:off x="6305925" y="1671564"/>
            <a:ext cx="2504180" cy="2095325"/>
          </a:xfrm>
          <a:prstGeom prst="rect">
            <a:avLst/>
          </a:prstGeom>
          <a:noFill/>
          <a:ln>
            <a:noFill/>
          </a:ln>
        </p:spPr>
      </p:pic>
      <p:sp>
        <p:nvSpPr>
          <p:cNvPr id="656" name="Google Shape;656;p58"/>
          <p:cNvSpPr/>
          <p:nvPr/>
        </p:nvSpPr>
        <p:spPr>
          <a:xfrm>
            <a:off x="5500200" y="1092525"/>
            <a:ext cx="1434300" cy="4869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59"/>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662" name="Google Shape;662;p59"/>
          <p:cNvSpPr txBox="1"/>
          <p:nvPr>
            <p:ph idx="4294967295" type="ctrTitle"/>
          </p:nvPr>
        </p:nvSpPr>
        <p:spPr>
          <a:xfrm>
            <a:off x="390700" y="380025"/>
            <a:ext cx="6563700" cy="837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400"/>
              <a:t>k</a:t>
            </a:r>
            <a:r>
              <a:rPr lang="en" sz="3400"/>
              <a:t>-Anonymity</a:t>
            </a:r>
            <a:endParaRPr sz="3400"/>
          </a:p>
          <a:p>
            <a:pPr indent="0" lvl="0" marL="0" rtl="0" algn="l">
              <a:spcBef>
                <a:spcPts val="0"/>
              </a:spcBef>
              <a:spcAft>
                <a:spcPts val="0"/>
              </a:spcAft>
              <a:buNone/>
            </a:pPr>
            <a:r>
              <a:rPr lang="en" sz="1500"/>
              <a:t>Limitations</a:t>
            </a:r>
            <a:endParaRPr sz="1500"/>
          </a:p>
          <a:p>
            <a:pPr indent="0" lvl="0" marL="0" rtl="0" algn="l">
              <a:spcBef>
                <a:spcPts val="0"/>
              </a:spcBef>
              <a:spcAft>
                <a:spcPts val="0"/>
              </a:spcAft>
              <a:buNone/>
            </a:pPr>
            <a:r>
              <a:t/>
            </a:r>
            <a:endParaRPr sz="3400">
              <a:solidFill>
                <a:srgbClr val="FFD966"/>
              </a:solidFill>
            </a:endParaRPr>
          </a:p>
        </p:txBody>
      </p:sp>
      <p:sp>
        <p:nvSpPr>
          <p:cNvPr id="663" name="Google Shape;663;p59"/>
          <p:cNvSpPr/>
          <p:nvPr/>
        </p:nvSpPr>
        <p:spPr>
          <a:xfrm flipH="1">
            <a:off x="5948300" y="2960000"/>
            <a:ext cx="371700" cy="691800"/>
          </a:xfrm>
          <a:prstGeom prst="leftBrace">
            <a:avLst>
              <a:gd fmla="val 50000" name="adj1"/>
              <a:gd fmla="val 46645"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59"/>
          <p:cNvSpPr txBox="1"/>
          <p:nvPr/>
        </p:nvSpPr>
        <p:spPr>
          <a:xfrm>
            <a:off x="6332200" y="3070900"/>
            <a:ext cx="2036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200">
                <a:latin typeface="Avenir"/>
                <a:ea typeface="Avenir"/>
                <a:cs typeface="Avenir"/>
                <a:sym typeface="Avenir"/>
              </a:rPr>
              <a:t>Homogeneity </a:t>
            </a:r>
            <a:r>
              <a:rPr b="1" i="1" lang="en" sz="1200">
                <a:latin typeface="Avenir"/>
                <a:ea typeface="Avenir"/>
                <a:cs typeface="Avenir"/>
                <a:sym typeface="Avenir"/>
              </a:rPr>
              <a:t>Attack</a:t>
            </a:r>
            <a:endParaRPr b="1" i="1" sz="1200">
              <a:latin typeface="Avenir"/>
              <a:ea typeface="Avenir"/>
              <a:cs typeface="Avenir"/>
              <a:sym typeface="Avenir"/>
            </a:endParaRPr>
          </a:p>
        </p:txBody>
      </p:sp>
      <p:sp>
        <p:nvSpPr>
          <p:cNvPr id="665" name="Google Shape;665;p59"/>
          <p:cNvSpPr txBox="1"/>
          <p:nvPr/>
        </p:nvSpPr>
        <p:spPr>
          <a:xfrm>
            <a:off x="541799" y="3836900"/>
            <a:ext cx="7953900" cy="787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i="1" lang="en" sz="1450">
                <a:solidFill>
                  <a:srgbClr val="010101"/>
                </a:solidFill>
                <a:latin typeface="Lato"/>
                <a:ea typeface="Lato"/>
                <a:cs typeface="Lato"/>
                <a:sym typeface="Lato"/>
              </a:rPr>
              <a:t>k</a:t>
            </a:r>
            <a:r>
              <a:rPr lang="en" sz="1450">
                <a:solidFill>
                  <a:srgbClr val="010101"/>
                </a:solidFill>
                <a:latin typeface="Lato"/>
                <a:ea typeface="Lato"/>
                <a:cs typeface="Lato"/>
                <a:sym typeface="Lato"/>
              </a:rPr>
              <a:t>-anonymity does a very good job ensuring that someone can’t re-identify a specific record. </a:t>
            </a:r>
            <a:endParaRPr sz="1450">
              <a:solidFill>
                <a:srgbClr val="010101"/>
              </a:solidFill>
              <a:latin typeface="Lato"/>
              <a:ea typeface="Lato"/>
              <a:cs typeface="Lato"/>
              <a:sym typeface="Lato"/>
            </a:endParaRPr>
          </a:p>
          <a:p>
            <a:pPr indent="0" lvl="0" marL="0" rtl="0" algn="l">
              <a:lnSpc>
                <a:spcPct val="90000"/>
              </a:lnSpc>
              <a:spcBef>
                <a:spcPts val="0"/>
              </a:spcBef>
              <a:spcAft>
                <a:spcPts val="0"/>
              </a:spcAft>
              <a:buNone/>
            </a:pPr>
            <a:r>
              <a:rPr lang="en" sz="1450">
                <a:solidFill>
                  <a:srgbClr val="010101"/>
                </a:solidFill>
                <a:latin typeface="Lato"/>
                <a:ea typeface="Lato"/>
                <a:cs typeface="Lato"/>
                <a:sym typeface="Lato"/>
              </a:rPr>
              <a:t>However, it’s possible to extrapolate sensitive information and violate privacy about a given case without necessarily accessing specific records.</a:t>
            </a:r>
            <a:endParaRPr/>
          </a:p>
        </p:txBody>
      </p:sp>
      <p:pic>
        <p:nvPicPr>
          <p:cNvPr id="666" name="Google Shape;666;p59"/>
          <p:cNvPicPr preferRelativeResize="0"/>
          <p:nvPr/>
        </p:nvPicPr>
        <p:blipFill>
          <a:blip r:embed="rId3">
            <a:alphaModFix/>
          </a:blip>
          <a:stretch>
            <a:fillRect/>
          </a:stretch>
        </p:blipFill>
        <p:spPr>
          <a:xfrm>
            <a:off x="2849053" y="1058653"/>
            <a:ext cx="3099125" cy="2593150"/>
          </a:xfrm>
          <a:prstGeom prst="rect">
            <a:avLst/>
          </a:prstGeom>
          <a:noFill/>
          <a:ln>
            <a:noFill/>
          </a:ln>
        </p:spPr>
      </p:pic>
      <p:sp>
        <p:nvSpPr>
          <p:cNvPr id="667" name="Google Shape;667;p59"/>
          <p:cNvSpPr txBox="1"/>
          <p:nvPr/>
        </p:nvSpPr>
        <p:spPr>
          <a:xfrm>
            <a:off x="6443950" y="571775"/>
            <a:ext cx="196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68" name="Google Shape;668;p59"/>
          <p:cNvSpPr txBox="1"/>
          <p:nvPr/>
        </p:nvSpPr>
        <p:spPr>
          <a:xfrm>
            <a:off x="6141075" y="1705138"/>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dk1"/>
                </a:solidFill>
                <a:latin typeface="Avenir"/>
                <a:ea typeface="Avenir"/>
                <a:cs typeface="Avenir"/>
                <a:sym typeface="Avenir"/>
              </a:rPr>
              <a:t>Background Knowledge Attack</a:t>
            </a:r>
            <a:endParaRPr/>
          </a:p>
        </p:txBody>
      </p:sp>
      <p:sp>
        <p:nvSpPr>
          <p:cNvPr id="669" name="Google Shape;669;p59"/>
          <p:cNvSpPr txBox="1"/>
          <p:nvPr/>
        </p:nvSpPr>
        <p:spPr>
          <a:xfrm>
            <a:off x="6064875" y="1058650"/>
            <a:ext cx="2310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Yumi, 13068, 21, Japanese</a:t>
            </a:r>
            <a:endParaRPr sz="1200"/>
          </a:p>
          <a:p>
            <a:pPr indent="0" lvl="0" marL="0" rtl="0" algn="l">
              <a:spcBef>
                <a:spcPts val="0"/>
              </a:spcBef>
              <a:spcAft>
                <a:spcPts val="0"/>
              </a:spcAft>
              <a:buNone/>
            </a:pPr>
            <a:r>
              <a:rPr lang="en" sz="1200"/>
              <a:t>Lower-risk of heart condition</a:t>
            </a:r>
            <a:endParaRPr sz="1200"/>
          </a:p>
        </p:txBody>
      </p:sp>
      <p:sp>
        <p:nvSpPr>
          <p:cNvPr id="670" name="Google Shape;670;p59"/>
          <p:cNvSpPr/>
          <p:nvPr/>
        </p:nvSpPr>
        <p:spPr>
          <a:xfrm flipH="1">
            <a:off x="5930175" y="1740800"/>
            <a:ext cx="210900" cy="400200"/>
          </a:xfrm>
          <a:prstGeom prst="leftBrace">
            <a:avLst>
              <a:gd fmla="val 50000" name="adj1"/>
              <a:gd fmla="val 46645"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2"/>
          <p:cNvSpPr txBox="1"/>
          <p:nvPr/>
        </p:nvSpPr>
        <p:spPr>
          <a:xfrm>
            <a:off x="366650" y="1211250"/>
            <a:ext cx="8178000" cy="2873100"/>
          </a:xfrm>
          <a:prstGeom prst="rect">
            <a:avLst/>
          </a:prstGeom>
          <a:noFill/>
          <a:ln>
            <a:noFill/>
          </a:ln>
        </p:spPr>
        <p:txBody>
          <a:bodyPr anchorCtr="0" anchor="t" bIns="91425" lIns="91425" spcFirstLastPara="1" rIns="91425" wrap="square" tIns="91425">
            <a:spAutoFit/>
          </a:bodyPr>
          <a:lstStyle/>
          <a:p>
            <a:pPr indent="-412750" lvl="0" marL="457200" rtl="0" algn="l">
              <a:lnSpc>
                <a:spcPct val="115000"/>
              </a:lnSpc>
              <a:spcBef>
                <a:spcPts val="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Understand the importance of protecting sensitive data and ensuring privacy and confidentiality.</a:t>
            </a:r>
            <a:endParaRPr sz="2000">
              <a:solidFill>
                <a:schemeClr val="dk1"/>
              </a:solidFill>
              <a:highlight>
                <a:srgbClr val="FFFFFF"/>
              </a:highlight>
              <a:latin typeface="Avenir"/>
              <a:ea typeface="Avenir"/>
              <a:cs typeface="Avenir"/>
              <a:sym typeface="Avenir"/>
            </a:endParaRPr>
          </a:p>
          <a:p>
            <a:pPr indent="-412750" lvl="0" marL="457200" rtl="0" algn="l">
              <a:lnSpc>
                <a:spcPct val="115000"/>
              </a:lnSpc>
              <a:spcBef>
                <a:spcPts val="1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Identify and evaluate established approaches and techniques for de-identifying and anonymizing data to mitigate the risk of re-identification.</a:t>
            </a:r>
            <a:endParaRPr sz="2000">
              <a:solidFill>
                <a:schemeClr val="dk1"/>
              </a:solidFill>
              <a:highlight>
                <a:srgbClr val="FFFFFF"/>
              </a:highlight>
              <a:latin typeface="Avenir"/>
              <a:ea typeface="Avenir"/>
              <a:cs typeface="Avenir"/>
              <a:sym typeface="Avenir"/>
            </a:endParaRPr>
          </a:p>
          <a:p>
            <a:pPr indent="-412750" lvl="0" marL="457200" rtl="0" algn="l">
              <a:lnSpc>
                <a:spcPct val="115000"/>
              </a:lnSpc>
              <a:spcBef>
                <a:spcPts val="1000"/>
              </a:spcBef>
              <a:spcAft>
                <a:spcPts val="100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Apply the acquired techniques while utilizing an R package to quantify the information loss and utility.</a:t>
            </a:r>
            <a:endParaRPr sz="2000">
              <a:solidFill>
                <a:schemeClr val="dk1"/>
              </a:solidFill>
              <a:highlight>
                <a:srgbClr val="FFFFFF"/>
              </a:highlight>
              <a:latin typeface="Avenir"/>
              <a:ea typeface="Avenir"/>
              <a:cs typeface="Avenir"/>
              <a:sym typeface="Avenir"/>
            </a:endParaRPr>
          </a:p>
        </p:txBody>
      </p:sp>
      <p:sp>
        <p:nvSpPr>
          <p:cNvPr id="446" name="Google Shape;446;p42"/>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Learning Objectives</a:t>
            </a:r>
            <a:endParaRPr b="1" sz="3400">
              <a:solidFill>
                <a:srgbClr val="004B83"/>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60"/>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676" name="Google Shape;676;p60"/>
          <p:cNvSpPr txBox="1"/>
          <p:nvPr>
            <p:ph idx="4294967295" type="ctrTitle"/>
          </p:nvPr>
        </p:nvSpPr>
        <p:spPr>
          <a:xfrm>
            <a:off x="585100" y="347625"/>
            <a:ext cx="6563700" cy="837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t/>
            </a:r>
            <a:endParaRPr sz="3400"/>
          </a:p>
          <a:p>
            <a:pPr indent="0" lvl="0" marL="0" rtl="0" algn="l">
              <a:spcBef>
                <a:spcPts val="0"/>
              </a:spcBef>
              <a:spcAft>
                <a:spcPts val="0"/>
              </a:spcAft>
              <a:buNone/>
            </a:pPr>
            <a:r>
              <a:rPr lang="en" sz="3400">
                <a:latin typeface="Pacifico"/>
                <a:ea typeface="Pacifico"/>
                <a:cs typeface="Pacifico"/>
                <a:sym typeface="Pacifico"/>
              </a:rPr>
              <a:t>l</a:t>
            </a:r>
            <a:r>
              <a:rPr lang="en" sz="3400"/>
              <a:t>-Diversity</a:t>
            </a:r>
            <a:endParaRPr sz="3400"/>
          </a:p>
          <a:p>
            <a:pPr indent="0" lvl="0" marL="0" rtl="0" algn="l">
              <a:spcBef>
                <a:spcPts val="0"/>
              </a:spcBef>
              <a:spcAft>
                <a:spcPts val="0"/>
              </a:spcAft>
              <a:buNone/>
            </a:pPr>
            <a:r>
              <a:t/>
            </a:r>
            <a:endParaRPr sz="1500"/>
          </a:p>
          <a:p>
            <a:pPr indent="0" lvl="0" marL="0" rtl="0" algn="l">
              <a:spcBef>
                <a:spcPts val="0"/>
              </a:spcBef>
              <a:spcAft>
                <a:spcPts val="0"/>
              </a:spcAft>
              <a:buNone/>
            </a:pPr>
            <a:r>
              <a:t/>
            </a:r>
            <a:endParaRPr sz="3400">
              <a:solidFill>
                <a:srgbClr val="FFD966"/>
              </a:solidFill>
            </a:endParaRPr>
          </a:p>
        </p:txBody>
      </p:sp>
      <p:sp>
        <p:nvSpPr>
          <p:cNvPr id="677" name="Google Shape;677;p60"/>
          <p:cNvSpPr txBox="1"/>
          <p:nvPr/>
        </p:nvSpPr>
        <p:spPr>
          <a:xfrm>
            <a:off x="541800" y="4209050"/>
            <a:ext cx="6970500" cy="838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solidFill>
                  <a:srgbClr val="222222"/>
                </a:solidFill>
                <a:latin typeface="Avenir"/>
                <a:ea typeface="Avenir"/>
                <a:cs typeface="Avenir"/>
                <a:sym typeface="Avenir"/>
              </a:rPr>
              <a:t>Machanavajjhala, A., Kifer, D., Gehrke, J., &amp; Venkitasubramaniam, M. (2007). l-diversity: Privacy beyond k-anonymity. </a:t>
            </a:r>
            <a:r>
              <a:rPr i="1" lang="en" sz="1000">
                <a:solidFill>
                  <a:srgbClr val="222222"/>
                </a:solidFill>
                <a:latin typeface="Avenir"/>
                <a:ea typeface="Avenir"/>
                <a:cs typeface="Avenir"/>
                <a:sym typeface="Avenir"/>
              </a:rPr>
              <a:t>ACM Transactions on Knowledge Discovery from Data (TKDD)</a:t>
            </a:r>
            <a:r>
              <a:rPr lang="en" sz="1000">
                <a:solidFill>
                  <a:srgbClr val="222222"/>
                </a:solidFill>
                <a:latin typeface="Avenir"/>
                <a:ea typeface="Avenir"/>
                <a:cs typeface="Avenir"/>
                <a:sym typeface="Avenir"/>
              </a:rPr>
              <a:t>, </a:t>
            </a:r>
            <a:r>
              <a:rPr i="1" lang="en" sz="1000">
                <a:solidFill>
                  <a:srgbClr val="222222"/>
                </a:solidFill>
                <a:latin typeface="Avenir"/>
                <a:ea typeface="Avenir"/>
                <a:cs typeface="Avenir"/>
                <a:sym typeface="Avenir"/>
              </a:rPr>
              <a:t>1</a:t>
            </a:r>
            <a:r>
              <a:rPr lang="en" sz="1000">
                <a:solidFill>
                  <a:srgbClr val="222222"/>
                </a:solidFill>
                <a:latin typeface="Avenir"/>
                <a:ea typeface="Avenir"/>
                <a:cs typeface="Avenir"/>
                <a:sym typeface="Avenir"/>
              </a:rPr>
              <a:t>(1), 3-es. </a:t>
            </a:r>
            <a:r>
              <a:rPr lang="en" sz="1000" u="sng">
                <a:solidFill>
                  <a:schemeClr val="hlink"/>
                </a:solidFill>
                <a:latin typeface="Avenir"/>
                <a:ea typeface="Avenir"/>
                <a:cs typeface="Avenir"/>
                <a:sym typeface="Avenir"/>
                <a:hlinkClick r:id="rId3"/>
              </a:rPr>
              <a:t>https://doi.org/10.1145/1217299.1217302</a:t>
            </a:r>
            <a:endParaRPr sz="1000">
              <a:solidFill>
                <a:srgbClr val="222222"/>
              </a:solidFill>
              <a:latin typeface="Avenir"/>
              <a:ea typeface="Avenir"/>
              <a:cs typeface="Avenir"/>
              <a:sym typeface="Avenir"/>
            </a:endParaRPr>
          </a:p>
          <a:p>
            <a:pPr indent="0" lvl="0" marL="0" rtl="0" algn="l">
              <a:lnSpc>
                <a:spcPct val="100000"/>
              </a:lnSpc>
              <a:spcBef>
                <a:spcPts val="300"/>
              </a:spcBef>
              <a:spcAft>
                <a:spcPts val="300"/>
              </a:spcAft>
              <a:buNone/>
            </a:pPr>
            <a:r>
              <a:rPr lang="en" sz="1000">
                <a:solidFill>
                  <a:srgbClr val="222222"/>
                </a:solidFill>
                <a:latin typeface="Avenir"/>
                <a:ea typeface="Avenir"/>
                <a:cs typeface="Avenir"/>
                <a:sym typeface="Avenir"/>
              </a:rPr>
              <a:t>Gehrke, J., Kifer, D., Machanavajjhala, A. (2011). ℓ-Diversity. In: van Tilborg, H.C.A., Jajodia, S. (eds) Encyclopedia of Cryptography and Security. Springer, Boston, MA. </a:t>
            </a:r>
            <a:r>
              <a:rPr lang="en" sz="1000" u="sng">
                <a:solidFill>
                  <a:schemeClr val="hlink"/>
                </a:solidFill>
                <a:latin typeface="Avenir"/>
                <a:ea typeface="Avenir"/>
                <a:cs typeface="Avenir"/>
                <a:sym typeface="Avenir"/>
                <a:hlinkClick r:id="rId4"/>
              </a:rPr>
              <a:t>https://doi.org/10.1007/978-1-4419-5906-5_899</a:t>
            </a:r>
            <a:endParaRPr sz="1000">
              <a:solidFill>
                <a:srgbClr val="222222"/>
              </a:solidFill>
              <a:latin typeface="Avenir"/>
              <a:ea typeface="Avenir"/>
              <a:cs typeface="Avenir"/>
              <a:sym typeface="Avenir"/>
            </a:endParaRPr>
          </a:p>
        </p:txBody>
      </p:sp>
      <p:sp>
        <p:nvSpPr>
          <p:cNvPr id="678" name="Google Shape;678;p60"/>
          <p:cNvSpPr txBox="1"/>
          <p:nvPr/>
        </p:nvSpPr>
        <p:spPr>
          <a:xfrm>
            <a:off x="541800" y="1184925"/>
            <a:ext cx="3685500" cy="2555100"/>
          </a:xfrm>
          <a:prstGeom prst="rect">
            <a:avLst/>
          </a:prstGeom>
          <a:solidFill>
            <a:schemeClr val="lt2"/>
          </a:solidFill>
          <a:ln cap="flat" cmpd="sng" w="952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chemeClr val="lt2"/>
                </a:highlight>
                <a:latin typeface="Avenir"/>
                <a:ea typeface="Avenir"/>
                <a:cs typeface="Avenir"/>
                <a:sym typeface="Avenir"/>
              </a:rPr>
              <a:t>An</a:t>
            </a:r>
            <a:r>
              <a:rPr lang="en">
                <a:highlight>
                  <a:schemeClr val="lt2"/>
                </a:highlight>
                <a:latin typeface="Avenir"/>
                <a:ea typeface="Avenir"/>
                <a:cs typeface="Avenir"/>
                <a:sym typeface="Avenir"/>
              </a:rPr>
              <a:t> extended privacy property that measures the diversity of sensitive values within each column of a dataset. </a:t>
            </a:r>
            <a:endParaRPr>
              <a:highlight>
                <a:schemeClr val="lt2"/>
              </a:highlight>
              <a:latin typeface="Avenir"/>
              <a:ea typeface="Avenir"/>
              <a:cs typeface="Avenir"/>
              <a:sym typeface="Avenir"/>
            </a:endParaRPr>
          </a:p>
          <a:p>
            <a:pPr indent="0" lvl="0" marL="0" rtl="0" algn="l">
              <a:spcBef>
                <a:spcPts val="0"/>
              </a:spcBef>
              <a:spcAft>
                <a:spcPts val="0"/>
              </a:spcAft>
              <a:buNone/>
            </a:pPr>
            <a:r>
              <a:t/>
            </a:r>
            <a:endParaRPr>
              <a:highlight>
                <a:schemeClr val="lt2"/>
              </a:highlight>
              <a:latin typeface="Avenir"/>
              <a:ea typeface="Avenir"/>
              <a:cs typeface="Avenir"/>
              <a:sym typeface="Avenir"/>
            </a:endParaRPr>
          </a:p>
          <a:p>
            <a:pPr indent="0" lvl="0" marL="0" rtl="0" algn="l">
              <a:spcBef>
                <a:spcPts val="0"/>
              </a:spcBef>
              <a:spcAft>
                <a:spcPts val="0"/>
              </a:spcAft>
              <a:buNone/>
            </a:pPr>
            <a:r>
              <a:rPr lang="en">
                <a:highlight>
                  <a:schemeClr val="lt2"/>
                </a:highlight>
                <a:latin typeface="Avenir"/>
                <a:ea typeface="Avenir"/>
                <a:cs typeface="Avenir"/>
                <a:sym typeface="Avenir"/>
              </a:rPr>
              <a:t>For any group of rows with identical quasi-identifiers, there must be at least l distinct values for each sensitive attribute. </a:t>
            </a:r>
            <a:endParaRPr>
              <a:highlight>
                <a:schemeClr val="lt2"/>
              </a:highlight>
              <a:latin typeface="Avenir"/>
              <a:ea typeface="Avenir"/>
              <a:cs typeface="Avenir"/>
              <a:sym typeface="Avenir"/>
            </a:endParaRPr>
          </a:p>
          <a:p>
            <a:pPr indent="0" lvl="0" marL="0" rtl="0" algn="l">
              <a:spcBef>
                <a:spcPts val="0"/>
              </a:spcBef>
              <a:spcAft>
                <a:spcPts val="0"/>
              </a:spcAft>
              <a:buNone/>
            </a:pPr>
            <a:r>
              <a:t/>
            </a:r>
            <a:endParaRPr>
              <a:highlight>
                <a:schemeClr val="lt2"/>
              </a:highlight>
              <a:latin typeface="Avenir"/>
              <a:ea typeface="Avenir"/>
              <a:cs typeface="Avenir"/>
              <a:sym typeface="Avenir"/>
            </a:endParaRPr>
          </a:p>
          <a:p>
            <a:pPr indent="0" lvl="0" marL="0" rtl="0" algn="l">
              <a:spcBef>
                <a:spcPts val="0"/>
              </a:spcBef>
              <a:spcAft>
                <a:spcPts val="0"/>
              </a:spcAft>
              <a:buNone/>
            </a:pPr>
            <a:r>
              <a:rPr lang="en">
                <a:highlight>
                  <a:schemeClr val="lt2"/>
                </a:highlight>
                <a:latin typeface="Avenir"/>
                <a:ea typeface="Avenir"/>
                <a:cs typeface="Avenir"/>
                <a:sym typeface="Avenir"/>
              </a:rPr>
              <a:t>Makes it harder to identify specific sensitive values associated with individuals or smaller groups within the dataset.</a:t>
            </a:r>
            <a:endParaRPr>
              <a:highlight>
                <a:schemeClr val="lt2"/>
              </a:highlight>
              <a:latin typeface="Avenir"/>
              <a:ea typeface="Avenir"/>
              <a:cs typeface="Avenir"/>
              <a:sym typeface="Avenir"/>
            </a:endParaRPr>
          </a:p>
        </p:txBody>
      </p:sp>
      <p:pic>
        <p:nvPicPr>
          <p:cNvPr id="679" name="Google Shape;679;p60"/>
          <p:cNvPicPr preferRelativeResize="0"/>
          <p:nvPr/>
        </p:nvPicPr>
        <p:blipFill>
          <a:blip r:embed="rId5">
            <a:alphaModFix/>
          </a:blip>
          <a:stretch>
            <a:fillRect/>
          </a:stretch>
        </p:blipFill>
        <p:spPr>
          <a:xfrm>
            <a:off x="4689550" y="1184925"/>
            <a:ext cx="3314700" cy="2628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61"/>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685" name="Google Shape;685;p61"/>
          <p:cNvSpPr txBox="1"/>
          <p:nvPr/>
        </p:nvSpPr>
        <p:spPr>
          <a:xfrm>
            <a:off x="408000" y="204150"/>
            <a:ext cx="8286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2"/>
                </a:solidFill>
                <a:latin typeface="Century Gothic"/>
                <a:ea typeface="Century Gothic"/>
                <a:cs typeface="Century Gothic"/>
                <a:sym typeface="Century Gothic"/>
              </a:rPr>
              <a:t>Tools</a:t>
            </a:r>
            <a:endParaRPr b="1" sz="1600">
              <a:solidFill>
                <a:schemeClr val="dk2"/>
              </a:solidFill>
              <a:latin typeface="Century Gothic"/>
              <a:ea typeface="Century Gothic"/>
              <a:cs typeface="Century Gothic"/>
              <a:sym typeface="Century Gothic"/>
            </a:endParaRPr>
          </a:p>
        </p:txBody>
      </p:sp>
      <p:sp>
        <p:nvSpPr>
          <p:cNvPr id="686" name="Google Shape;686;p61"/>
          <p:cNvSpPr txBox="1"/>
          <p:nvPr/>
        </p:nvSpPr>
        <p:spPr>
          <a:xfrm>
            <a:off x="515250" y="967350"/>
            <a:ext cx="7783500" cy="292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Avenir"/>
                <a:ea typeface="Avenir"/>
                <a:cs typeface="Avenir"/>
                <a:sym typeface="Avenir"/>
              </a:rPr>
              <a:t>Many existing tools, supporting different de-identification techniques/methods.</a:t>
            </a:r>
            <a:endParaRPr sz="2000">
              <a:solidFill>
                <a:schemeClr val="dk1"/>
              </a:solidFill>
              <a:latin typeface="Avenir"/>
              <a:ea typeface="Avenir"/>
              <a:cs typeface="Avenir"/>
              <a:sym typeface="Avenir"/>
            </a:endParaRPr>
          </a:p>
          <a:p>
            <a:pPr indent="0" lvl="0" marL="0" rtl="0" algn="l">
              <a:spcBef>
                <a:spcPts val="0"/>
              </a:spcBef>
              <a:spcAft>
                <a:spcPts val="0"/>
              </a:spcAft>
              <a:buNone/>
            </a:pPr>
            <a:r>
              <a:t/>
            </a:r>
            <a:endParaRPr sz="2000">
              <a:solidFill>
                <a:schemeClr val="dk1"/>
              </a:solidFill>
              <a:latin typeface="Avenir"/>
              <a:ea typeface="Avenir"/>
              <a:cs typeface="Avenir"/>
              <a:sym typeface="Avenir"/>
            </a:endParaRPr>
          </a:p>
          <a:p>
            <a:pPr indent="0" lvl="0" marL="0" rtl="0" algn="l">
              <a:spcBef>
                <a:spcPts val="0"/>
              </a:spcBef>
              <a:spcAft>
                <a:spcPts val="0"/>
              </a:spcAft>
              <a:buNone/>
            </a:pPr>
            <a:r>
              <a:t/>
            </a:r>
            <a:endParaRPr sz="2000">
              <a:solidFill>
                <a:schemeClr val="dk1"/>
              </a:solidFill>
              <a:latin typeface="Avenir"/>
              <a:ea typeface="Avenir"/>
              <a:cs typeface="Avenir"/>
              <a:sym typeface="Avenir"/>
            </a:endParaRPr>
          </a:p>
          <a:p>
            <a:pPr indent="0" lvl="0" marL="0" rtl="0" algn="l">
              <a:spcBef>
                <a:spcPts val="0"/>
              </a:spcBef>
              <a:spcAft>
                <a:spcPts val="0"/>
              </a:spcAft>
              <a:buNone/>
            </a:pPr>
            <a:r>
              <a:rPr b="1" lang="en" sz="2000">
                <a:solidFill>
                  <a:schemeClr val="dk1"/>
                </a:solidFill>
                <a:latin typeface="Avenir"/>
                <a:ea typeface="Avenir"/>
                <a:cs typeface="Avenir"/>
                <a:sym typeface="Avenir"/>
              </a:rPr>
              <a:t>sdcMicro package</a:t>
            </a:r>
            <a:endParaRPr b="1"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R-based (open and free)</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Robust and widely used/cited</a:t>
            </a:r>
            <a:endParaRPr sz="2000">
              <a:solidFill>
                <a:schemeClr val="dk1"/>
              </a:solidFill>
              <a:latin typeface="Avenir"/>
              <a:ea typeface="Avenir"/>
              <a:cs typeface="Avenir"/>
              <a:sym typeface="Avenir"/>
            </a:endParaRPr>
          </a:p>
          <a:p>
            <a:pPr indent="-355600" lvl="0" marL="457200" rtl="0" algn="l">
              <a:spcBef>
                <a:spcPts val="0"/>
              </a:spcBef>
              <a:spcAft>
                <a:spcPts val="0"/>
              </a:spcAft>
              <a:buClr>
                <a:schemeClr val="dk1"/>
              </a:buClr>
              <a:buSzPts val="2000"/>
              <a:buFont typeface="Avenir"/>
              <a:buChar char="●"/>
            </a:pPr>
            <a:r>
              <a:rPr lang="en" sz="2000">
                <a:solidFill>
                  <a:schemeClr val="dk1"/>
                </a:solidFill>
                <a:latin typeface="Avenir"/>
                <a:ea typeface="Avenir"/>
                <a:cs typeface="Avenir"/>
                <a:sym typeface="Avenir"/>
              </a:rPr>
              <a:t>Reproducibility!</a:t>
            </a:r>
            <a:endParaRPr sz="2000">
              <a:solidFill>
                <a:schemeClr val="dk1"/>
              </a:solidFill>
              <a:latin typeface="Avenir"/>
              <a:ea typeface="Avenir"/>
              <a:cs typeface="Avenir"/>
              <a:sym typeface="Avenir"/>
            </a:endParaRPr>
          </a:p>
          <a:p>
            <a:pPr indent="0" lvl="0" marL="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687" name="Google Shape;687;p61"/>
          <p:cNvSpPr txBox="1"/>
          <p:nvPr/>
        </p:nvSpPr>
        <p:spPr>
          <a:xfrm>
            <a:off x="699175" y="4079850"/>
            <a:ext cx="70695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Avenir"/>
                <a:ea typeface="Avenir"/>
                <a:cs typeface="Avenir"/>
                <a:sym typeface="Avenir"/>
              </a:rPr>
              <a:t>De-id tools:</a:t>
            </a:r>
            <a:endParaRPr sz="1000">
              <a:solidFill>
                <a:schemeClr val="dk1"/>
              </a:solidFill>
              <a:latin typeface="Avenir"/>
              <a:ea typeface="Avenir"/>
              <a:cs typeface="Avenir"/>
              <a:sym typeface="Avenir"/>
            </a:endParaRPr>
          </a:p>
          <a:p>
            <a:pPr indent="0" lvl="0" marL="0" rtl="0" algn="l">
              <a:spcBef>
                <a:spcPts val="0"/>
              </a:spcBef>
              <a:spcAft>
                <a:spcPts val="0"/>
              </a:spcAft>
              <a:buNone/>
            </a:pPr>
            <a:r>
              <a:rPr lang="en" sz="1000">
                <a:solidFill>
                  <a:schemeClr val="dk1"/>
                </a:solidFill>
                <a:latin typeface="Avenir"/>
                <a:ea typeface="Avenir"/>
                <a:cs typeface="Avenir"/>
                <a:sym typeface="Avenir"/>
              </a:rPr>
              <a:t>anonypy </a:t>
            </a:r>
            <a:endParaRPr sz="1000">
              <a:solidFill>
                <a:schemeClr val="dk1"/>
              </a:solidFill>
              <a:latin typeface="Avenir"/>
              <a:ea typeface="Avenir"/>
              <a:cs typeface="Avenir"/>
              <a:sym typeface="Avenir"/>
            </a:endParaRPr>
          </a:p>
          <a:p>
            <a:pPr indent="0" lvl="0" marL="0" rtl="0" algn="l">
              <a:spcBef>
                <a:spcPts val="0"/>
              </a:spcBef>
              <a:spcAft>
                <a:spcPts val="0"/>
              </a:spcAft>
              <a:buNone/>
            </a:pPr>
            <a:r>
              <a:rPr lang="en" sz="1000" u="sng">
                <a:solidFill>
                  <a:schemeClr val="dk1"/>
                </a:solidFill>
                <a:latin typeface="Avenir"/>
                <a:ea typeface="Avenir"/>
                <a:cs typeface="Avenir"/>
                <a:sym typeface="Avenir"/>
                <a:hlinkClick r:id="rId4">
                  <a:extLst>
                    <a:ext uri="{A12FA001-AC4F-418D-AE19-62706E023703}">
                      <ahyp:hlinkClr val="tx"/>
                    </a:ext>
                  </a:extLst>
                </a:hlinkClick>
              </a:rPr>
              <a:t>https://dataservices.library.jhu.edu/resources/applications-to-assist-in-de-identification-of-human-subjects-research-data</a:t>
            </a:r>
            <a:r>
              <a:rPr lang="en" sz="1000" u="sng">
                <a:solidFill>
                  <a:schemeClr val="dk1"/>
                </a:solidFill>
                <a:latin typeface="Avenir"/>
                <a:ea typeface="Avenir"/>
                <a:cs typeface="Avenir"/>
                <a:sym typeface="Avenir"/>
                <a:hlinkClick r:id="rId5">
                  <a:extLst>
                    <a:ext uri="{A12FA001-AC4F-418D-AE19-62706E023703}">
                      <ahyp:hlinkClr val="tx"/>
                    </a:ext>
                  </a:extLst>
                </a:hlinkClick>
              </a:rPr>
              <a:t>/</a:t>
            </a:r>
            <a:endParaRPr sz="1000">
              <a:solidFill>
                <a:schemeClr val="dk1"/>
              </a:solidFill>
              <a:latin typeface="Avenir"/>
              <a:ea typeface="Avenir"/>
              <a:cs typeface="Avenir"/>
              <a:sym typeface="Avenir"/>
            </a:endParaRPr>
          </a:p>
          <a:p>
            <a:pPr indent="0" lvl="0" marL="0" rtl="0" algn="l">
              <a:spcBef>
                <a:spcPts val="0"/>
              </a:spcBef>
              <a:spcAft>
                <a:spcPts val="0"/>
              </a:spcAft>
              <a:buNone/>
            </a:pPr>
            <a:r>
              <a:rPr lang="en" sz="1000" u="sng">
                <a:solidFill>
                  <a:schemeClr val="hlink"/>
                </a:solidFill>
                <a:latin typeface="Avenir"/>
                <a:ea typeface="Avenir"/>
                <a:cs typeface="Avenir"/>
                <a:sym typeface="Avenir"/>
                <a:hlinkClick r:id="rId6"/>
              </a:rPr>
              <a:t>https://amnesia.openaire.eu/download.html</a:t>
            </a:r>
            <a:endParaRPr sz="1000">
              <a:solidFill>
                <a:schemeClr val="dk1"/>
              </a:solidFill>
              <a:latin typeface="Avenir"/>
              <a:ea typeface="Avenir"/>
              <a:cs typeface="Avenir"/>
              <a:sym typeface="Avenir"/>
            </a:endParaRPr>
          </a:p>
          <a:p>
            <a:pPr indent="0" lvl="0" marL="0" rtl="0" algn="l">
              <a:spcBef>
                <a:spcPts val="0"/>
              </a:spcBef>
              <a:spcAft>
                <a:spcPts val="0"/>
              </a:spcAft>
              <a:buNone/>
            </a:pPr>
            <a:r>
              <a:t/>
            </a:r>
            <a:endParaRPr sz="1000">
              <a:solidFill>
                <a:schemeClr val="dk1"/>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62"/>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2"/>
                </a:solidFill>
                <a:latin typeface="Century Gothic"/>
                <a:ea typeface="Century Gothic"/>
                <a:cs typeface="Century Gothic"/>
                <a:sym typeface="Century Gothic"/>
              </a:rPr>
              <a:t>Statistical Disclosure Control</a:t>
            </a:r>
            <a:endParaRPr b="1" sz="2800">
              <a:solidFill>
                <a:schemeClr val="dk2"/>
              </a:solidFill>
              <a:latin typeface="Century Gothic"/>
              <a:ea typeface="Century Gothic"/>
              <a:cs typeface="Century Gothic"/>
              <a:sym typeface="Century Gothic"/>
            </a:endParaRPr>
          </a:p>
        </p:txBody>
      </p:sp>
      <p:sp>
        <p:nvSpPr>
          <p:cNvPr id="693" name="Google Shape;693;p62"/>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694" name="Google Shape;694;p62"/>
          <p:cNvSpPr txBox="1"/>
          <p:nvPr/>
        </p:nvSpPr>
        <p:spPr>
          <a:xfrm>
            <a:off x="475950" y="1225650"/>
            <a:ext cx="7813200" cy="269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Avenir"/>
                <a:ea typeface="Avenir"/>
                <a:cs typeface="Avenir"/>
                <a:sym typeface="Avenir"/>
              </a:rPr>
              <a:t>SDC is a method for risk estimation and adjustment considering the utility of the data, having responsible and ethical data sharing in mind.</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800">
                <a:solidFill>
                  <a:schemeClr val="dk1"/>
                </a:solidFill>
                <a:highlight>
                  <a:schemeClr val="lt2"/>
                </a:highlight>
                <a:latin typeface="Avenir"/>
                <a:ea typeface="Avenir"/>
                <a:cs typeface="Avenir"/>
                <a:sym typeface="Avenir"/>
              </a:rPr>
              <a:t>A three-step process:</a:t>
            </a:r>
            <a:endParaRPr sz="1800">
              <a:solidFill>
                <a:schemeClr val="dk1"/>
              </a:solidFill>
              <a:highlight>
                <a:schemeClr val="lt2"/>
              </a:highlight>
              <a:latin typeface="Avenir"/>
              <a:ea typeface="Avenir"/>
              <a:cs typeface="Avenir"/>
              <a:sym typeface="Avenir"/>
            </a:endParaRPr>
          </a:p>
          <a:p>
            <a:pPr indent="0" lvl="0" marL="0" rtl="0" algn="l">
              <a:lnSpc>
                <a:spcPct val="115000"/>
              </a:lnSpc>
              <a:spcBef>
                <a:spcPts val="0"/>
              </a:spcBef>
              <a:spcAft>
                <a:spcPts val="0"/>
              </a:spcAft>
              <a:buClr>
                <a:schemeClr val="dk1"/>
              </a:buClr>
              <a:buSzPts val="1100"/>
              <a:buFont typeface="Arial"/>
              <a:buNone/>
            </a:pPr>
            <a:r>
              <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Assess the risk of re-identification </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Reduce the risk of re-identification </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Quantify information loss</a:t>
            </a:r>
            <a:endParaRPr sz="1800">
              <a:solidFill>
                <a:schemeClr val="dk1"/>
              </a:solidFill>
              <a:latin typeface="Avenir"/>
              <a:ea typeface="Avenir"/>
              <a:cs typeface="Avenir"/>
              <a:sym typeface="Avenir"/>
            </a:endParaRPr>
          </a:p>
        </p:txBody>
      </p:sp>
      <p:sp>
        <p:nvSpPr>
          <p:cNvPr id="695" name="Google Shape;695;p62"/>
          <p:cNvSpPr txBox="1"/>
          <p:nvPr/>
        </p:nvSpPr>
        <p:spPr>
          <a:xfrm>
            <a:off x="1363425" y="4239225"/>
            <a:ext cx="3196800" cy="400200"/>
          </a:xfrm>
          <a:prstGeom prst="rect">
            <a:avLst/>
          </a:prstGeom>
          <a:solidFill>
            <a:srgbClr val="E1E4E5"/>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Avenir"/>
                <a:ea typeface="Avenir"/>
                <a:cs typeface="Avenir"/>
                <a:sym typeface="Avenir"/>
              </a:rPr>
              <a:t>Disclosure Risk</a:t>
            </a:r>
            <a:endParaRPr b="1">
              <a:solidFill>
                <a:schemeClr val="dk2"/>
              </a:solidFill>
              <a:latin typeface="Avenir"/>
              <a:ea typeface="Avenir"/>
              <a:cs typeface="Avenir"/>
              <a:sym typeface="Avenir"/>
            </a:endParaRPr>
          </a:p>
        </p:txBody>
      </p:sp>
      <p:sp>
        <p:nvSpPr>
          <p:cNvPr id="696" name="Google Shape;696;p62"/>
          <p:cNvSpPr txBox="1"/>
          <p:nvPr/>
        </p:nvSpPr>
        <p:spPr>
          <a:xfrm>
            <a:off x="3249800" y="4239225"/>
            <a:ext cx="3196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2"/>
                </a:solidFill>
                <a:latin typeface="Avenir"/>
                <a:ea typeface="Avenir"/>
                <a:cs typeface="Avenir"/>
                <a:sym typeface="Avenir"/>
              </a:rPr>
              <a:t>Data Utility</a:t>
            </a:r>
            <a:endParaRPr b="1">
              <a:solidFill>
                <a:schemeClr val="dk2"/>
              </a:solidFill>
              <a:latin typeface="Avenir"/>
              <a:ea typeface="Avenir"/>
              <a:cs typeface="Avenir"/>
              <a:sym typeface="Avenir"/>
            </a:endParaRPr>
          </a:p>
        </p:txBody>
      </p:sp>
      <p:sp>
        <p:nvSpPr>
          <p:cNvPr id="697" name="Google Shape;697;p62"/>
          <p:cNvSpPr txBox="1"/>
          <p:nvPr/>
        </p:nvSpPr>
        <p:spPr>
          <a:xfrm>
            <a:off x="2712800" y="3759950"/>
            <a:ext cx="537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0">
                <a:solidFill>
                  <a:srgbClr val="FFC800"/>
                </a:solidFill>
              </a:rPr>
              <a:t>∝</a:t>
            </a:r>
            <a:endParaRPr sz="6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63"/>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dk2"/>
              </a:solidFill>
              <a:latin typeface="Century Gothic"/>
              <a:ea typeface="Century Gothic"/>
              <a:cs typeface="Century Gothic"/>
              <a:sym typeface="Century Gothic"/>
            </a:endParaRPr>
          </a:p>
        </p:txBody>
      </p:sp>
      <p:sp>
        <p:nvSpPr>
          <p:cNvPr id="703" name="Google Shape;703;p63"/>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latin typeface="Century Gothic"/>
                <a:ea typeface="Century Gothic"/>
                <a:cs typeface="Century Gothic"/>
                <a:sym typeface="Century Gothic"/>
              </a:rPr>
              <a:t>Recommended reading:</a:t>
            </a:r>
            <a:r>
              <a:rPr lang="en" sz="800">
                <a:latin typeface="Century Gothic"/>
                <a:ea typeface="Century Gothic"/>
                <a:cs typeface="Century Gothic"/>
                <a:sym typeface="Century Gothic"/>
              </a:rPr>
              <a:t> </a:t>
            </a:r>
            <a:r>
              <a:rPr lang="en" sz="800">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sz="800">
              <a:latin typeface="Century Gothic"/>
              <a:ea typeface="Century Gothic"/>
              <a:cs typeface="Century Gothic"/>
              <a:sym typeface="Century Gothic"/>
            </a:endParaRPr>
          </a:p>
        </p:txBody>
      </p:sp>
      <p:sp>
        <p:nvSpPr>
          <p:cNvPr id="704" name="Google Shape;704;p63"/>
          <p:cNvSpPr txBox="1"/>
          <p:nvPr/>
        </p:nvSpPr>
        <p:spPr>
          <a:xfrm>
            <a:off x="408000" y="204150"/>
            <a:ext cx="828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2"/>
                </a:solidFill>
                <a:latin typeface="Century Gothic"/>
                <a:ea typeface="Century Gothic"/>
                <a:cs typeface="Century Gothic"/>
                <a:sym typeface="Century Gothic"/>
              </a:rPr>
              <a:t>sdcMicro</a:t>
            </a:r>
            <a:r>
              <a:rPr b="1" lang="en" sz="1700">
                <a:solidFill>
                  <a:schemeClr val="dk2"/>
                </a:solidFill>
                <a:latin typeface="Century Gothic"/>
                <a:ea typeface="Century Gothic"/>
                <a:cs typeface="Century Gothic"/>
                <a:sym typeface="Century Gothic"/>
              </a:rPr>
              <a:t> (anonymized microdata for public and scientific use) </a:t>
            </a:r>
            <a:endParaRPr b="1" sz="300">
              <a:solidFill>
                <a:schemeClr val="dk2"/>
              </a:solidFill>
              <a:latin typeface="Century Gothic"/>
              <a:ea typeface="Century Gothic"/>
              <a:cs typeface="Century Gothic"/>
              <a:sym typeface="Century Gothic"/>
            </a:endParaRPr>
          </a:p>
        </p:txBody>
      </p:sp>
      <p:graphicFrame>
        <p:nvGraphicFramePr>
          <p:cNvPr id="705" name="Google Shape;705;p63"/>
          <p:cNvGraphicFramePr/>
          <p:nvPr/>
        </p:nvGraphicFramePr>
        <p:xfrm>
          <a:off x="515250" y="904400"/>
          <a:ext cx="3000000" cy="3000000"/>
        </p:xfrm>
        <a:graphic>
          <a:graphicData uri="http://schemas.openxmlformats.org/drawingml/2006/table">
            <a:tbl>
              <a:tblPr>
                <a:noFill/>
                <a:tableStyleId>{B3468E3C-94AF-4F64-89A0-E1C1B5BD35FE}</a:tableStyleId>
              </a:tblPr>
              <a:tblGrid>
                <a:gridCol w="2195075"/>
                <a:gridCol w="2818800"/>
                <a:gridCol w="2482950"/>
              </a:tblGrid>
              <a:tr h="363725">
                <a:tc>
                  <a:txBody>
                    <a:bodyPr/>
                    <a:lstStyle/>
                    <a:p>
                      <a:pPr indent="0" lvl="0" marL="0" rtl="0" algn="ctr">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Method</a:t>
                      </a:r>
                      <a:endParaRPr b="1" sz="1300">
                        <a:solidFill>
                          <a:schemeClr val="dk1"/>
                        </a:solidFill>
                        <a:latin typeface="Century Gothic"/>
                        <a:ea typeface="Century Gothic"/>
                        <a:cs typeface="Century Gothic"/>
                        <a:sym typeface="Century Gothic"/>
                      </a:endParaRPr>
                    </a:p>
                  </a:txBody>
                  <a:tcPr marT="76200" marB="76200" marR="152400" marL="152400">
                    <a:lnL cap="flat" cmpd="sng">
                      <a:solidFill>
                        <a:schemeClr val="lt2"/>
                      </a:solidFill>
                      <a:prstDash val="solid"/>
                      <a:round/>
                      <a:headEnd len="sm" w="sm" type="none"/>
                      <a:tailEnd len="sm" w="sm" type="none"/>
                    </a:lnL>
                    <a:lnR cap="flat" cmpd="sng" w="10575">
                      <a:solidFill>
                        <a:schemeClr val="lt2"/>
                      </a:solidFill>
                      <a:prstDash val="solid"/>
                      <a:round/>
                      <a:headEnd len="sm" w="sm" type="none"/>
                      <a:tailEnd len="sm" w="sm" type="none"/>
                    </a:lnR>
                    <a:lnT cap="flat" cmpd="sng" w="10575">
                      <a:solidFill>
                        <a:schemeClr val="lt2"/>
                      </a:solidFill>
                      <a:prstDash val="solid"/>
                      <a:round/>
                      <a:headEnd len="sm" w="sm" type="none"/>
                      <a:tailEnd len="sm" w="sm" type="none"/>
                    </a:lnT>
                    <a:lnB cap="flat" cmpd="sng" w="19025">
                      <a:solidFill>
                        <a:schemeClr val="lt2"/>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Classification</a:t>
                      </a:r>
                      <a:endParaRPr b="1" sz="1300">
                        <a:solidFill>
                          <a:schemeClr val="dk1"/>
                        </a:solidFill>
                        <a:latin typeface="Century Gothic"/>
                        <a:ea typeface="Century Gothic"/>
                        <a:cs typeface="Century Gothic"/>
                        <a:sym typeface="Century Gothic"/>
                      </a:endParaRPr>
                    </a:p>
                  </a:txBody>
                  <a:tcPr marT="76200" marB="76200" marR="152400" marL="152400">
                    <a:lnL cap="flat" cmpd="sng" w="10575">
                      <a:solidFill>
                        <a:schemeClr val="lt2"/>
                      </a:solidFill>
                      <a:prstDash val="solid"/>
                      <a:round/>
                      <a:headEnd len="sm" w="sm" type="none"/>
                      <a:tailEnd len="sm" w="sm" type="none"/>
                    </a:lnL>
                    <a:lnR cap="flat" cmpd="sng" w="10575">
                      <a:solidFill>
                        <a:schemeClr val="lt2"/>
                      </a:solidFill>
                      <a:prstDash val="solid"/>
                      <a:round/>
                      <a:headEnd len="sm" w="sm" type="none"/>
                      <a:tailEnd len="sm" w="sm" type="none"/>
                    </a:lnR>
                    <a:lnT cap="flat" cmpd="sng" w="10575">
                      <a:solidFill>
                        <a:schemeClr val="lt2"/>
                      </a:solidFill>
                      <a:prstDash val="solid"/>
                      <a:round/>
                      <a:headEnd len="sm" w="sm" type="none"/>
                      <a:tailEnd len="sm" w="sm" type="none"/>
                    </a:lnT>
                    <a:lnB cap="flat" cmpd="sng" w="19025">
                      <a:solidFill>
                        <a:schemeClr val="lt2"/>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Data Type</a:t>
                      </a:r>
                      <a:endParaRPr b="1" sz="1300">
                        <a:solidFill>
                          <a:schemeClr val="dk1"/>
                        </a:solidFill>
                        <a:latin typeface="Century Gothic"/>
                        <a:ea typeface="Century Gothic"/>
                        <a:cs typeface="Century Gothic"/>
                        <a:sym typeface="Century Gothic"/>
                      </a:endParaRPr>
                    </a:p>
                  </a:txBody>
                  <a:tcPr marT="76200" marB="76200" marR="152400" marL="152400">
                    <a:lnL cap="flat" cmpd="sng" w="10575">
                      <a:solidFill>
                        <a:schemeClr val="lt2"/>
                      </a:solidFill>
                      <a:prstDash val="solid"/>
                      <a:round/>
                      <a:headEnd len="sm" w="sm" type="none"/>
                      <a:tailEnd len="sm" w="sm" type="none"/>
                    </a:lnL>
                    <a:lnR cap="flat" cmpd="sng" w="10575">
                      <a:solidFill>
                        <a:schemeClr val="lt2"/>
                      </a:solidFill>
                      <a:prstDash val="solid"/>
                      <a:round/>
                      <a:headEnd len="sm" w="sm" type="none"/>
                      <a:tailEnd len="sm" w="sm" type="none"/>
                    </a:lnR>
                    <a:lnT cap="flat" cmpd="sng" w="10575">
                      <a:solidFill>
                        <a:schemeClr val="lt2"/>
                      </a:solidFill>
                      <a:prstDash val="solid"/>
                      <a:round/>
                      <a:headEnd len="sm" w="sm" type="none"/>
                      <a:tailEnd len="sm" w="sm" type="none"/>
                    </a:lnT>
                    <a:lnB cap="flat" cmpd="sng" w="19025">
                      <a:solidFill>
                        <a:schemeClr val="lt2"/>
                      </a:solidFill>
                      <a:prstDash val="solid"/>
                      <a:round/>
                      <a:headEnd len="sm" w="sm" type="none"/>
                      <a:tailEnd len="sm" w="sm" type="none"/>
                    </a:lnB>
                    <a:solidFill>
                      <a:schemeClr val="lt2"/>
                    </a:solidFill>
                  </a:tcPr>
                </a:tc>
              </a:tr>
              <a:tr h="52537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Global recoding</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9025">
                      <a:solidFill>
                        <a:schemeClr val="lt2"/>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non-perturbative, deterministic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9025">
                      <a:solidFill>
                        <a:schemeClr val="lt2"/>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 and categorical</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9025">
                      <a:solidFill>
                        <a:schemeClr val="lt2"/>
                      </a:solidFill>
                      <a:prstDash val="solid"/>
                      <a:round/>
                      <a:headEnd len="sm" w="sm" type="none"/>
                      <a:tailEnd len="sm" w="sm" type="none"/>
                    </a:lnT>
                    <a:lnB cap="flat" cmpd="sng" w="10575">
                      <a:solidFill>
                        <a:srgbClr val="E1E4E5"/>
                      </a:solidFill>
                      <a:prstDash val="solid"/>
                      <a:round/>
                      <a:headEnd len="sm" w="sm" type="none"/>
                      <a:tailEnd len="sm" w="sm" type="none"/>
                    </a:lnB>
                  </a:tcPr>
                </a:tc>
              </a:tr>
              <a:tr h="565800">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Top and bottom coding</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non-perturbative, deterministic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 and categorical</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Local suppression</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non-perturbative, deterministic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categorical</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PRAM</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categorical</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Micro aggregation</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Noise addition</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a:t>
                      </a:r>
                      <a:endParaRPr sz="1200">
                        <a:solidFill>
                          <a:schemeClr val="dk1"/>
                        </a:solidFill>
                        <a:latin typeface="Avenir"/>
                        <a:ea typeface="Avenir"/>
                        <a:cs typeface="Avenir"/>
                        <a:sym typeface="Avenir"/>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Shuffling</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w="10575">
                      <a:solidFill>
                        <a:srgbClr val="E1E4E5"/>
                      </a:solidFill>
                      <a:prstDash val="solid"/>
                      <a:round/>
                      <a:headEnd len="sm" w="sm" type="none"/>
                      <a:tailEnd len="sm" w="sm" type="none"/>
                    </a:lnB>
                  </a:tcPr>
                </a:tc>
              </a:tr>
              <a:tr h="363725">
                <a:tc>
                  <a:txBody>
                    <a:bodyPr/>
                    <a:lstStyle/>
                    <a:p>
                      <a:pPr indent="0" lvl="0" marL="0" rtl="0" algn="l">
                        <a:lnSpc>
                          <a:spcPct val="115000"/>
                        </a:lnSpc>
                        <a:spcBef>
                          <a:spcPts val="0"/>
                        </a:spcBef>
                        <a:spcAft>
                          <a:spcPts val="0"/>
                        </a:spcAft>
                        <a:buNone/>
                      </a:pPr>
                      <a:r>
                        <a:rPr b="1" lang="en" sz="1300">
                          <a:solidFill>
                            <a:schemeClr val="dk1"/>
                          </a:solidFill>
                          <a:latin typeface="Century Gothic"/>
                          <a:ea typeface="Century Gothic"/>
                          <a:cs typeface="Century Gothic"/>
                          <a:sym typeface="Century Gothic"/>
                        </a:rPr>
                        <a:t>Rank swapping</a:t>
                      </a:r>
                      <a:endParaRPr b="1" sz="1300">
                        <a:solidFill>
                          <a:schemeClr val="dk1"/>
                        </a:solidFill>
                        <a:latin typeface="Century Gothic"/>
                        <a:ea typeface="Century Gothic"/>
                        <a:cs typeface="Century Gothic"/>
                        <a:sym typeface="Century Gothic"/>
                      </a:endParaRPr>
                    </a:p>
                  </a:txBody>
                  <a:tcPr marT="76200" marB="76200" marR="152400" marL="152400" anchor="ctr">
                    <a:lnL cap="flat" cmpd="sng">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perturbative, probabilistic</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a:solidFill>
                        <a:srgbClr val="E1E4E5"/>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continuous</a:t>
                      </a:r>
                      <a:endParaRPr sz="1200">
                        <a:solidFill>
                          <a:schemeClr val="dk1"/>
                        </a:solidFill>
                        <a:latin typeface="Century Gothic"/>
                        <a:ea typeface="Century Gothic"/>
                        <a:cs typeface="Century Gothic"/>
                        <a:sym typeface="Century Gothic"/>
                      </a:endParaRPr>
                    </a:p>
                  </a:txBody>
                  <a:tcPr marT="76200" marB="76200" marR="152400" marL="152400" anchor="ctr">
                    <a:lnL cap="flat" cmpd="sng" w="10575">
                      <a:solidFill>
                        <a:srgbClr val="E1E4E5"/>
                      </a:solidFill>
                      <a:prstDash val="solid"/>
                      <a:round/>
                      <a:headEnd len="sm" w="sm" type="none"/>
                      <a:tailEnd len="sm" w="sm" type="none"/>
                    </a:lnL>
                    <a:lnR cap="flat" cmpd="sng" w="10575">
                      <a:solidFill>
                        <a:srgbClr val="E1E4E5"/>
                      </a:solidFill>
                      <a:prstDash val="solid"/>
                      <a:round/>
                      <a:headEnd len="sm" w="sm" type="none"/>
                      <a:tailEnd len="sm" w="sm" type="none"/>
                    </a:lnR>
                    <a:lnT cap="flat" cmpd="sng" w="10575">
                      <a:solidFill>
                        <a:srgbClr val="E1E4E5"/>
                      </a:solidFill>
                      <a:prstDash val="solid"/>
                      <a:round/>
                      <a:headEnd len="sm" w="sm" type="none"/>
                      <a:tailEnd len="sm" w="sm" type="none"/>
                    </a:lnT>
                    <a:lnB cap="flat" cmpd="sng">
                      <a:solidFill>
                        <a:srgbClr val="E1E4E5"/>
                      </a:solidFill>
                      <a:prstDash val="solid"/>
                      <a:round/>
                      <a:headEnd len="sm" w="sm" type="none"/>
                      <a:tailEnd len="sm" w="sm" type="none"/>
                    </a:lnB>
                  </a:tcPr>
                </a:tc>
              </a:tr>
            </a:tbl>
          </a:graphicData>
        </a:graphic>
      </p:graphicFrame>
      <p:sp>
        <p:nvSpPr>
          <p:cNvPr id="706" name="Google Shape;706;p63"/>
          <p:cNvSpPr txBox="1"/>
          <p:nvPr/>
        </p:nvSpPr>
        <p:spPr>
          <a:xfrm>
            <a:off x="331800" y="4634100"/>
            <a:ext cx="8012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latin typeface="Avenir"/>
                <a:ea typeface="Avenir"/>
                <a:cs typeface="Avenir"/>
                <a:sym typeface="Avenir"/>
                <a:hlinkClick r:id="rId4"/>
              </a:rPr>
              <a:t>https://cran.r-project.org/web/packages/sdcMicro/sdcMicro.pdf</a:t>
            </a:r>
            <a:endParaRPr/>
          </a:p>
          <a:p>
            <a:pPr indent="0" lvl="0" marL="0" rtl="0" algn="l">
              <a:spcBef>
                <a:spcPts val="0"/>
              </a:spcBef>
              <a:spcAft>
                <a:spcPts val="0"/>
              </a:spcAft>
              <a:buNone/>
            </a:pPr>
            <a:r>
              <a:rPr lang="en" sz="1000" u="sng">
                <a:solidFill>
                  <a:schemeClr val="hlink"/>
                </a:solidFill>
                <a:latin typeface="Avenir"/>
                <a:ea typeface="Avenir"/>
                <a:cs typeface="Avenir"/>
                <a:sym typeface="Avenir"/>
                <a:hlinkClick r:id="rId5"/>
              </a:rPr>
              <a:t>https://sdcpractice.readthedocs.io/en/latest/sdcMicro.html</a:t>
            </a:r>
            <a:endParaRPr sz="1000">
              <a:latin typeface="Avenir"/>
              <a:ea typeface="Avenir"/>
              <a:cs typeface="Avenir"/>
              <a:sym typeface="Avenir"/>
            </a:endParaRPr>
          </a:p>
          <a:p>
            <a:pPr indent="0" lvl="0" marL="0" rtl="0" algn="l">
              <a:spcBef>
                <a:spcPts val="0"/>
              </a:spcBef>
              <a:spcAft>
                <a:spcPts val="0"/>
              </a:spcAft>
              <a:buNone/>
            </a:pPr>
            <a:r>
              <a:t/>
            </a:r>
            <a:endParaRPr sz="1000">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0" name="Shape 710"/>
        <p:cNvGrpSpPr/>
        <p:nvPr/>
      </p:nvGrpSpPr>
      <p:grpSpPr>
        <a:xfrm>
          <a:off x="0" y="0"/>
          <a:ext cx="0" cy="0"/>
          <a:chOff x="0" y="0"/>
          <a:chExt cx="0" cy="0"/>
        </a:xfrm>
      </p:grpSpPr>
      <p:sp>
        <p:nvSpPr>
          <p:cNvPr id="711" name="Google Shape;711;p64"/>
          <p:cNvSpPr txBox="1"/>
          <p:nvPr>
            <p:ph type="title"/>
          </p:nvPr>
        </p:nvSpPr>
        <p:spPr>
          <a:xfrm>
            <a:off x="311700" y="405825"/>
            <a:ext cx="8520600" cy="5727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b="1" lang="en" sz="3420">
                <a:latin typeface="Century Gothic"/>
                <a:ea typeface="Century Gothic"/>
                <a:cs typeface="Century Gothic"/>
                <a:sym typeface="Century Gothic"/>
              </a:rPr>
              <a:t>Closing Thoughts</a:t>
            </a:r>
            <a:endParaRPr b="1" sz="3420">
              <a:latin typeface="Century Gothic"/>
              <a:ea typeface="Century Gothic"/>
              <a:cs typeface="Century Gothic"/>
              <a:sym typeface="Century Gothic"/>
            </a:endParaRPr>
          </a:p>
        </p:txBody>
      </p:sp>
      <p:sp>
        <p:nvSpPr>
          <p:cNvPr id="712" name="Google Shape;712;p64"/>
          <p:cNvSpPr txBox="1"/>
          <p:nvPr>
            <p:ph idx="1" type="body"/>
          </p:nvPr>
        </p:nvSpPr>
        <p:spPr>
          <a:xfrm>
            <a:off x="311700" y="1134975"/>
            <a:ext cx="8520600" cy="4120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3115">
              <a:solidFill>
                <a:schemeClr val="dk1"/>
              </a:solidFill>
              <a:latin typeface="Avenir"/>
              <a:ea typeface="Avenir"/>
              <a:cs typeface="Avenir"/>
              <a:sym typeface="Avenir"/>
            </a:endParaRPr>
          </a:p>
          <a:p>
            <a:pPr indent="0" lvl="0" marL="0" rtl="0" algn="l">
              <a:spcBef>
                <a:spcPts val="0"/>
              </a:spcBef>
              <a:spcAft>
                <a:spcPts val="0"/>
              </a:spcAft>
              <a:buNone/>
            </a:pPr>
            <a:r>
              <a:t/>
            </a:r>
            <a:endParaRPr sz="2315">
              <a:solidFill>
                <a:schemeClr val="dk1"/>
              </a:solidFill>
              <a:latin typeface="Avenir"/>
              <a:ea typeface="Avenir"/>
              <a:cs typeface="Avenir"/>
              <a:sym typeface="Avenir"/>
            </a:endParaRPr>
          </a:p>
          <a:p>
            <a:pPr indent="0" lvl="0" marL="0" rtl="0" algn="l">
              <a:spcBef>
                <a:spcPts val="0"/>
              </a:spcBef>
              <a:spcAft>
                <a:spcPts val="0"/>
              </a:spcAft>
              <a:buNone/>
            </a:pPr>
            <a:r>
              <a:rPr lang="en" sz="2100">
                <a:solidFill>
                  <a:schemeClr val="dk1"/>
                </a:solidFill>
                <a:latin typeface="Avenir"/>
                <a:ea typeface="Avenir"/>
                <a:cs typeface="Avenir"/>
                <a:sym typeface="Avenir"/>
              </a:rPr>
              <a:t> </a:t>
            </a:r>
            <a:endParaRPr sz="2100">
              <a:solidFill>
                <a:schemeClr val="dk1"/>
              </a:solidFill>
              <a:latin typeface="Avenir"/>
              <a:ea typeface="Avenir"/>
              <a:cs typeface="Avenir"/>
              <a:sym typeface="Avenir"/>
            </a:endParaRPr>
          </a:p>
          <a:p>
            <a:pPr indent="0" lvl="0" marL="0" rtl="0" algn="l">
              <a:spcBef>
                <a:spcPts val="0"/>
              </a:spcBef>
              <a:spcAft>
                <a:spcPts val="0"/>
              </a:spcAft>
              <a:buNone/>
            </a:pPr>
            <a:r>
              <a:t/>
            </a:r>
            <a:endParaRPr/>
          </a:p>
        </p:txBody>
      </p:sp>
      <p:sp>
        <p:nvSpPr>
          <p:cNvPr id="713" name="Google Shape;713;p64"/>
          <p:cNvSpPr txBox="1"/>
          <p:nvPr>
            <p:ph idx="1" type="body"/>
          </p:nvPr>
        </p:nvSpPr>
        <p:spPr>
          <a:xfrm>
            <a:off x="311700" y="1169575"/>
            <a:ext cx="8520600" cy="3416400"/>
          </a:xfrm>
          <a:prstGeom prst="rect">
            <a:avLst/>
          </a:prstGeom>
        </p:spPr>
        <p:txBody>
          <a:bodyPr anchorCtr="0" anchor="ctr" bIns="91425" lIns="91425" spcFirstLastPara="1" rIns="91425" wrap="square" tIns="91425">
            <a:noAutofit/>
          </a:bodyPr>
          <a:lstStyle/>
          <a:p>
            <a:pPr indent="-355600" lvl="0" marL="457200" rtl="0" algn="l">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Datasets can undergo de-identification and anonymization processes while still being shareable and reusable.</a:t>
            </a:r>
            <a:endParaRPr sz="2000">
              <a:solidFill>
                <a:schemeClr val="dk1"/>
              </a:solidFill>
              <a:latin typeface="Avenir"/>
              <a:ea typeface="Avenir"/>
              <a:cs typeface="Avenir"/>
              <a:sym typeface="Avenir"/>
            </a:endParaRPr>
          </a:p>
          <a:p>
            <a:pPr indent="-355600" lvl="0" marL="457200" rtl="0" algn="l">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There are techniques and robust software and packages available to facilitate effective de-identification and anonymization of datasets.</a:t>
            </a:r>
            <a:endParaRPr sz="2000">
              <a:solidFill>
                <a:schemeClr val="dk1"/>
              </a:solidFill>
              <a:latin typeface="Avenir"/>
              <a:ea typeface="Avenir"/>
              <a:cs typeface="Avenir"/>
              <a:sym typeface="Avenir"/>
            </a:endParaRPr>
          </a:p>
          <a:p>
            <a:pPr indent="-355600" lvl="0" marL="457200" rtl="0" algn="l">
              <a:spcBef>
                <a:spcPts val="1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During the de-identification process, it is essential to strike a balance between preserving the utility of the dataset and minimizing information loss.</a:t>
            </a:r>
            <a:endParaRPr sz="2000">
              <a:solidFill>
                <a:schemeClr val="dk1"/>
              </a:solidFill>
              <a:latin typeface="Avenir"/>
              <a:ea typeface="Avenir"/>
              <a:cs typeface="Avenir"/>
              <a:sym typeface="Avenir"/>
            </a:endParaRPr>
          </a:p>
          <a:p>
            <a:pPr indent="-355600" lvl="0" marL="457200" rtl="0" algn="l">
              <a:spcBef>
                <a:spcPts val="1000"/>
              </a:spcBef>
              <a:spcAft>
                <a:spcPts val="1000"/>
              </a:spcAft>
              <a:buClr>
                <a:schemeClr val="dk1"/>
              </a:buClr>
              <a:buSzPts val="2000"/>
              <a:buFont typeface="Avenir"/>
              <a:buChar char="●"/>
            </a:pPr>
            <a:r>
              <a:rPr lang="en" sz="2000">
                <a:solidFill>
                  <a:schemeClr val="dk1"/>
                </a:solidFill>
                <a:latin typeface="Avenir"/>
                <a:ea typeface="Avenir"/>
                <a:cs typeface="Avenir"/>
                <a:sym typeface="Avenir"/>
              </a:rPr>
              <a:t>Sensitive data can still be safely shared among trusted partners or using controlled access.</a:t>
            </a:r>
            <a:endParaRPr sz="2000">
              <a:solidFill>
                <a:schemeClr val="dk1"/>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717" name="Shape 717"/>
        <p:cNvGrpSpPr/>
        <p:nvPr/>
      </p:nvGrpSpPr>
      <p:grpSpPr>
        <a:xfrm>
          <a:off x="0" y="0"/>
          <a:ext cx="0" cy="0"/>
          <a:chOff x="0" y="0"/>
          <a:chExt cx="0" cy="0"/>
        </a:xfrm>
      </p:grpSpPr>
      <p:sp>
        <p:nvSpPr>
          <p:cNvPr id="718" name="Google Shape;718;p65"/>
          <p:cNvSpPr txBox="1"/>
          <p:nvPr/>
        </p:nvSpPr>
        <p:spPr>
          <a:xfrm>
            <a:off x="515250" y="897275"/>
            <a:ext cx="80721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solidFill>
                <a:schemeClr val="lt1"/>
              </a:solidFill>
              <a:latin typeface="Century Gothic"/>
              <a:ea typeface="Century Gothic"/>
              <a:cs typeface="Century Gothic"/>
              <a:sym typeface="Century Gothic"/>
            </a:endParaRPr>
          </a:p>
          <a:p>
            <a:pPr indent="0" lvl="0" marL="457200" rtl="0" algn="l">
              <a:spcBef>
                <a:spcPts val="0"/>
              </a:spcBef>
              <a:spcAft>
                <a:spcPts val="0"/>
              </a:spcAft>
              <a:buNone/>
            </a:pPr>
            <a:r>
              <a:t/>
            </a:r>
            <a:endParaRPr b="1" sz="1800">
              <a:solidFill>
                <a:srgbClr val="FF9973"/>
              </a:solidFill>
              <a:latin typeface="Century Gothic"/>
              <a:ea typeface="Century Gothic"/>
              <a:cs typeface="Century Gothic"/>
              <a:sym typeface="Century Gothic"/>
            </a:endParaRPr>
          </a:p>
        </p:txBody>
      </p:sp>
      <p:pic>
        <p:nvPicPr>
          <p:cNvPr id="719" name="Google Shape;719;p65"/>
          <p:cNvPicPr preferRelativeResize="0"/>
          <p:nvPr/>
        </p:nvPicPr>
        <p:blipFill>
          <a:blip r:embed="rId3">
            <a:alphaModFix/>
          </a:blip>
          <a:stretch>
            <a:fillRect/>
          </a:stretch>
        </p:blipFill>
        <p:spPr>
          <a:xfrm>
            <a:off x="5932275" y="2665952"/>
            <a:ext cx="2956025" cy="2042115"/>
          </a:xfrm>
          <a:prstGeom prst="rect">
            <a:avLst/>
          </a:prstGeom>
          <a:noFill/>
          <a:ln>
            <a:noFill/>
          </a:ln>
        </p:spPr>
      </p:pic>
      <p:sp>
        <p:nvSpPr>
          <p:cNvPr id="720" name="Google Shape;720;p65"/>
          <p:cNvSpPr txBox="1"/>
          <p:nvPr/>
        </p:nvSpPr>
        <p:spPr>
          <a:xfrm>
            <a:off x="408000" y="204150"/>
            <a:ext cx="828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F1C232"/>
                </a:solidFill>
                <a:latin typeface="Century Gothic"/>
                <a:ea typeface="Century Gothic"/>
                <a:cs typeface="Century Gothic"/>
                <a:sym typeface="Century Gothic"/>
              </a:rPr>
              <a:t>Let’s see how that works!</a:t>
            </a:r>
            <a:r>
              <a:rPr b="1" lang="en" sz="2800">
                <a:solidFill>
                  <a:srgbClr val="FFD966"/>
                </a:solidFill>
                <a:latin typeface="Century Gothic"/>
                <a:ea typeface="Century Gothic"/>
                <a:cs typeface="Century Gothic"/>
                <a:sym typeface="Century Gothic"/>
              </a:rPr>
              <a:t> </a:t>
            </a:r>
            <a:r>
              <a:rPr b="1" lang="en" sz="2800">
                <a:solidFill>
                  <a:srgbClr val="FFD966"/>
                </a:solidFill>
                <a:latin typeface="Century Gothic"/>
                <a:ea typeface="Century Gothic"/>
                <a:cs typeface="Century Gothic"/>
                <a:sym typeface="Century Gothic"/>
              </a:rPr>
              <a:t>   </a:t>
            </a:r>
            <a:endParaRPr b="1">
              <a:solidFill>
                <a:srgbClr val="00CFCC"/>
              </a:solidFill>
              <a:latin typeface="Century Gothic"/>
              <a:ea typeface="Century Gothic"/>
              <a:cs typeface="Century Gothic"/>
              <a:sym typeface="Century Gothic"/>
            </a:endParaRPr>
          </a:p>
        </p:txBody>
      </p:sp>
      <p:pic>
        <p:nvPicPr>
          <p:cNvPr id="721" name="Google Shape;721;p65"/>
          <p:cNvPicPr preferRelativeResize="0"/>
          <p:nvPr/>
        </p:nvPicPr>
        <p:blipFill>
          <a:blip r:embed="rId4">
            <a:alphaModFix/>
          </a:blip>
          <a:stretch>
            <a:fillRect/>
          </a:stretch>
        </p:blipFill>
        <p:spPr>
          <a:xfrm>
            <a:off x="8287895" y="3680723"/>
            <a:ext cx="411809" cy="1027354"/>
          </a:xfrm>
          <a:prstGeom prst="rect">
            <a:avLst/>
          </a:prstGeom>
          <a:noFill/>
          <a:ln>
            <a:noFill/>
          </a:ln>
        </p:spPr>
      </p:pic>
      <p:pic>
        <p:nvPicPr>
          <p:cNvPr id="722" name="Google Shape;722;p65"/>
          <p:cNvPicPr preferRelativeResize="0"/>
          <p:nvPr/>
        </p:nvPicPr>
        <p:blipFill>
          <a:blip r:embed="rId5">
            <a:alphaModFix/>
          </a:blip>
          <a:stretch>
            <a:fillRect/>
          </a:stretch>
        </p:blipFill>
        <p:spPr>
          <a:xfrm>
            <a:off x="7883693" y="3813732"/>
            <a:ext cx="404203" cy="894339"/>
          </a:xfrm>
          <a:prstGeom prst="rect">
            <a:avLst/>
          </a:prstGeom>
          <a:noFill/>
          <a:ln>
            <a:noFill/>
          </a:ln>
        </p:spPr>
      </p:pic>
      <p:sp>
        <p:nvSpPr>
          <p:cNvPr id="723" name="Google Shape;723;p65"/>
          <p:cNvSpPr txBox="1"/>
          <p:nvPr/>
        </p:nvSpPr>
        <p:spPr>
          <a:xfrm>
            <a:off x="515250" y="999200"/>
            <a:ext cx="5261700" cy="389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lt1"/>
                </a:solidFill>
                <a:latin typeface="Century Gothic"/>
                <a:ea typeface="Century Gothic"/>
                <a:cs typeface="Century Gothic"/>
                <a:sym typeface="Century Gothic"/>
              </a:rPr>
              <a:t>Mayor McDaniels and Peter Charles (aka PC Principal) need our help!</a:t>
            </a:r>
            <a:endParaRPr sz="1800">
              <a:solidFill>
                <a:schemeClr val="lt1"/>
              </a:solidFill>
              <a:latin typeface="Century Gothic"/>
              <a:ea typeface="Century Gothic"/>
              <a:cs typeface="Century Gothic"/>
              <a:sym typeface="Century Gothic"/>
            </a:endParaRPr>
          </a:p>
          <a:p>
            <a:pPr indent="0" lvl="0" marL="0" rtl="0" algn="l">
              <a:lnSpc>
                <a:spcPct val="115000"/>
              </a:lnSpc>
              <a:spcBef>
                <a:spcPts val="1200"/>
              </a:spcBef>
              <a:spcAft>
                <a:spcPts val="0"/>
              </a:spcAft>
              <a:buNone/>
            </a:pPr>
            <a:r>
              <a:rPr lang="en" sz="1800" u="sng">
                <a:solidFill>
                  <a:schemeClr val="lt1"/>
                </a:solidFill>
                <a:latin typeface="Century Gothic"/>
                <a:ea typeface="Century Gothic"/>
                <a:cs typeface="Century Gothic"/>
                <a:sym typeface="Century Gothic"/>
                <a:hlinkClick r:id="rId6">
                  <a:extLst>
                    <a:ext uri="{A12FA001-AC4F-418D-AE19-62706E023703}">
                      <ahyp:hlinkClr val="tx"/>
                    </a:ext>
                  </a:extLst>
                </a:hlinkClick>
              </a:rPr>
              <a:t>Survey</a:t>
            </a:r>
            <a:r>
              <a:rPr lang="en" sz="1800">
                <a:solidFill>
                  <a:schemeClr val="lt1"/>
                </a:solidFill>
                <a:latin typeface="Century Gothic"/>
                <a:ea typeface="Century Gothic"/>
                <a:cs typeface="Century Gothic"/>
                <a:sym typeface="Century Gothic"/>
              </a:rPr>
              <a:t> with 100 students from South Park Elementary School:</a:t>
            </a:r>
            <a:endParaRPr sz="1800">
              <a:solidFill>
                <a:schemeClr val="lt1"/>
              </a:solidFill>
              <a:latin typeface="Century Gothic"/>
              <a:ea typeface="Century Gothic"/>
              <a:cs typeface="Century Gothic"/>
              <a:sym typeface="Century Gothic"/>
            </a:endParaRPr>
          </a:p>
          <a:p>
            <a:pPr indent="-330200" lvl="0" marL="457200" rtl="0" algn="l">
              <a:lnSpc>
                <a:spcPct val="115000"/>
              </a:lnSpc>
              <a:spcBef>
                <a:spcPts val="1200"/>
              </a:spcBef>
              <a:spcAft>
                <a:spcPts val="0"/>
              </a:spcAft>
              <a:buClr>
                <a:schemeClr val="lt1"/>
              </a:buClr>
              <a:buSzPts val="1600"/>
              <a:buFont typeface="Century Gothic"/>
              <a:buAutoNum type="arabicPeriod"/>
            </a:pPr>
            <a:r>
              <a:rPr lang="en" sz="1600">
                <a:solidFill>
                  <a:schemeClr val="lt1"/>
                </a:solidFill>
                <a:latin typeface="Century Gothic"/>
                <a:ea typeface="Century Gothic"/>
                <a:cs typeface="Century Gothic"/>
                <a:sym typeface="Century Gothic"/>
              </a:rPr>
              <a:t>What is the level of disclosure risk of this dataset?</a:t>
            </a:r>
            <a:endParaRPr sz="1600">
              <a:solidFill>
                <a:schemeClr val="lt1"/>
              </a:solidFill>
              <a:latin typeface="Century Gothic"/>
              <a:ea typeface="Century Gothic"/>
              <a:cs typeface="Century Gothic"/>
              <a:sym typeface="Century Gothic"/>
            </a:endParaRPr>
          </a:p>
          <a:p>
            <a:pPr indent="-330200" lvl="0" marL="457200" rtl="0" algn="l">
              <a:lnSpc>
                <a:spcPct val="115000"/>
              </a:lnSpc>
              <a:spcBef>
                <a:spcPts val="0"/>
              </a:spcBef>
              <a:spcAft>
                <a:spcPts val="0"/>
              </a:spcAft>
              <a:buClr>
                <a:schemeClr val="lt1"/>
              </a:buClr>
              <a:buSzPts val="1600"/>
              <a:buFont typeface="Century Gothic"/>
              <a:buAutoNum type="arabicPeriod"/>
            </a:pPr>
            <a:r>
              <a:rPr lang="en" sz="1600">
                <a:solidFill>
                  <a:schemeClr val="lt1"/>
                </a:solidFill>
                <a:latin typeface="Century Gothic"/>
                <a:ea typeface="Century Gothic"/>
                <a:cs typeface="Century Gothic"/>
                <a:sym typeface="Century Gothic"/>
              </a:rPr>
              <a:t>How the risk of re-identification can be considerably reduced?</a:t>
            </a:r>
            <a:endParaRPr sz="1600">
              <a:solidFill>
                <a:schemeClr val="lt1"/>
              </a:solidFill>
              <a:latin typeface="Century Gothic"/>
              <a:ea typeface="Century Gothic"/>
              <a:cs typeface="Century Gothic"/>
              <a:sym typeface="Century Gothic"/>
            </a:endParaRPr>
          </a:p>
          <a:p>
            <a:pPr indent="-330200" lvl="0" marL="457200" rtl="0" algn="l">
              <a:lnSpc>
                <a:spcPct val="115000"/>
              </a:lnSpc>
              <a:spcBef>
                <a:spcPts val="0"/>
              </a:spcBef>
              <a:spcAft>
                <a:spcPts val="0"/>
              </a:spcAft>
              <a:buClr>
                <a:schemeClr val="lt1"/>
              </a:buClr>
              <a:buSzPts val="1600"/>
              <a:buFont typeface="Century Gothic"/>
              <a:buAutoNum type="arabicPeriod"/>
            </a:pPr>
            <a:r>
              <a:rPr lang="en" sz="1600">
                <a:solidFill>
                  <a:schemeClr val="lt1"/>
                </a:solidFill>
                <a:latin typeface="Century Gothic"/>
                <a:ea typeface="Century Gothic"/>
                <a:cs typeface="Century Gothic"/>
                <a:sym typeface="Century Gothic"/>
              </a:rPr>
              <a:t>What would be the utility loss after implementing these strategies?</a:t>
            </a:r>
            <a:endParaRPr sz="1600">
              <a:solidFill>
                <a:schemeClr val="lt1"/>
              </a:solidFill>
              <a:latin typeface="Century Gothic"/>
              <a:ea typeface="Century Gothic"/>
              <a:cs typeface="Century Gothic"/>
              <a:sym typeface="Century Gothic"/>
            </a:endParaRPr>
          </a:p>
          <a:p>
            <a:pPr indent="0" lvl="0" marL="0" rtl="0" algn="l">
              <a:lnSpc>
                <a:spcPct val="115000"/>
              </a:lnSpc>
              <a:spcBef>
                <a:spcPts val="1200"/>
              </a:spcBef>
              <a:spcAft>
                <a:spcPts val="1200"/>
              </a:spcAft>
              <a:buClr>
                <a:schemeClr val="dk1"/>
              </a:buClr>
              <a:buSzPts val="1100"/>
              <a:buFont typeface="Arial"/>
              <a:buNone/>
            </a:pPr>
            <a:r>
              <a:t/>
            </a:r>
            <a:endParaRPr sz="1800">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43"/>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452" name="Google Shape;452;p43"/>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a:t>
            </a:r>
            <a:endParaRPr b="1" sz="3200">
              <a:solidFill>
                <a:srgbClr val="004B83"/>
              </a:solidFill>
              <a:latin typeface="Century Gothic"/>
              <a:ea typeface="Century Gothic"/>
              <a:cs typeface="Century Gothic"/>
              <a:sym typeface="Century Gothic"/>
            </a:endParaRPr>
          </a:p>
        </p:txBody>
      </p:sp>
      <p:sp>
        <p:nvSpPr>
          <p:cNvPr id="453" name="Google Shape;453;p43"/>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454" name="Google Shape;454;p43"/>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455" name="Google Shape;455;p43"/>
          <p:cNvSpPr txBox="1"/>
          <p:nvPr/>
        </p:nvSpPr>
        <p:spPr>
          <a:xfrm>
            <a:off x="404725" y="1275850"/>
            <a:ext cx="8427600" cy="3121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Avenir"/>
                <a:ea typeface="Avenir"/>
                <a:cs typeface="Avenir"/>
                <a:sym typeface="Avenir"/>
              </a:rPr>
              <a:t>Any data that can potentially disclose and damage individual or collective reputations, rights, or best interests.</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800">
              <a:solidFill>
                <a:schemeClr val="dk1"/>
              </a:solidFill>
              <a:latin typeface="Avenir"/>
              <a:ea typeface="Avenir"/>
              <a:cs typeface="Avenir"/>
              <a:sym typeface="Avenir"/>
            </a:endParaRPr>
          </a:p>
          <a:p>
            <a:pPr indent="0" lvl="0" marL="0" rtl="0" algn="l">
              <a:lnSpc>
                <a:spcPct val="90000"/>
              </a:lnSpc>
              <a:spcBef>
                <a:spcPts val="0"/>
              </a:spcBef>
              <a:spcAft>
                <a:spcPts val="0"/>
              </a:spcAft>
              <a:buClr>
                <a:schemeClr val="dk1"/>
              </a:buClr>
              <a:buSzPts val="1100"/>
              <a:buFont typeface="Arial"/>
              <a:buNone/>
            </a:pPr>
            <a:r>
              <a:rPr lang="en" sz="1800">
                <a:solidFill>
                  <a:srgbClr val="171717"/>
                </a:solidFill>
                <a:highlight>
                  <a:schemeClr val="lt1"/>
                </a:highlight>
                <a:latin typeface="Avenir"/>
                <a:ea typeface="Avenir"/>
                <a:cs typeface="Avenir"/>
                <a:sym typeface="Avenir"/>
              </a:rPr>
              <a:t>Data that, if made public, would result in an adverse effect on a taxon or a living individual or data that may have significant economic implications if disclosed prior to public release.</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800">
                <a:solidFill>
                  <a:schemeClr val="dk1"/>
                </a:solidFill>
                <a:latin typeface="Avenir"/>
                <a:ea typeface="Avenir"/>
                <a:cs typeface="Avenir"/>
                <a:sym typeface="Avenir"/>
              </a:rPr>
              <a:t>It also includes data, which, if disclosed without precaution, may infringe upon ethical agreements and threaten the ownership, representation, and existence of vulnerable communities and protected lands</a:t>
            </a:r>
            <a:r>
              <a:rPr b="1" lang="en" sz="1800">
                <a:solidFill>
                  <a:schemeClr val="dk1"/>
                </a:solidFill>
                <a:latin typeface="Avenir"/>
                <a:ea typeface="Avenir"/>
                <a:cs typeface="Avenir"/>
                <a:sym typeface="Avenir"/>
              </a:rPr>
              <a:t>.</a:t>
            </a:r>
            <a:endParaRPr sz="1800">
              <a:solidFill>
                <a:schemeClr val="dk1"/>
              </a:solidFill>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4"/>
          <p:cNvSpPr txBox="1"/>
          <p:nvPr/>
        </p:nvSpPr>
        <p:spPr>
          <a:xfrm>
            <a:off x="366650" y="1417350"/>
            <a:ext cx="8007600" cy="2052300"/>
          </a:xfrm>
          <a:prstGeom prst="rect">
            <a:avLst/>
          </a:prstGeom>
          <a:noFill/>
          <a:ln>
            <a:noFill/>
          </a:ln>
        </p:spPr>
        <p:txBody>
          <a:bodyPr anchorCtr="0" anchor="t" bIns="91425" lIns="91425" spcFirstLastPara="1" rIns="91425" wrap="square" tIns="91425">
            <a:spAutoFit/>
          </a:bodyPr>
          <a:lstStyle/>
          <a:p>
            <a:pPr indent="-368300" lvl="0" marL="457200" rtl="0" algn="l">
              <a:spcBef>
                <a:spcPts val="2000"/>
              </a:spcBef>
              <a:spcAft>
                <a:spcPts val="0"/>
              </a:spcAft>
              <a:buClr>
                <a:schemeClr val="dk1"/>
              </a:buClr>
              <a:buSzPts val="2200"/>
              <a:buFont typeface="Avenir"/>
              <a:buChar char="●"/>
            </a:pPr>
            <a:r>
              <a:rPr lang="en" sz="2200">
                <a:solidFill>
                  <a:schemeClr val="dk1"/>
                </a:solidFill>
                <a:latin typeface="Avenir"/>
                <a:ea typeface="Avenir"/>
                <a:cs typeface="Avenir"/>
                <a:sym typeface="Avenir"/>
              </a:rPr>
              <a:t>Handle sensitive data ethically and responsibly</a:t>
            </a:r>
            <a:endParaRPr sz="2200">
              <a:solidFill>
                <a:schemeClr val="dk1"/>
              </a:solidFill>
              <a:latin typeface="Avenir"/>
              <a:ea typeface="Avenir"/>
              <a:cs typeface="Avenir"/>
              <a:sym typeface="Avenir"/>
            </a:endParaRPr>
          </a:p>
          <a:p>
            <a:pPr indent="-368300" lvl="0" marL="457200" rtl="0" algn="l">
              <a:spcBef>
                <a:spcPts val="2000"/>
              </a:spcBef>
              <a:spcAft>
                <a:spcPts val="0"/>
              </a:spcAft>
              <a:buClr>
                <a:schemeClr val="dk1"/>
              </a:buClr>
              <a:buSzPts val="2200"/>
              <a:buFont typeface="Avenir"/>
              <a:buChar char="●"/>
            </a:pPr>
            <a:r>
              <a:rPr lang="en" sz="2200">
                <a:solidFill>
                  <a:schemeClr val="dk1"/>
                </a:solidFill>
                <a:latin typeface="Avenir"/>
                <a:ea typeface="Avenir"/>
                <a:cs typeface="Avenir"/>
                <a:sym typeface="Avenir"/>
              </a:rPr>
              <a:t>Maximize data sharing and reuse while preserving privacy and confidentiality </a:t>
            </a:r>
            <a:endParaRPr sz="2200">
              <a:solidFill>
                <a:schemeClr val="dk1"/>
              </a:solidFill>
              <a:latin typeface="Avenir"/>
              <a:ea typeface="Avenir"/>
              <a:cs typeface="Avenir"/>
              <a:sym typeface="Avenir"/>
            </a:endParaRPr>
          </a:p>
          <a:p>
            <a:pPr indent="-368300" lvl="0" marL="457200" rtl="0" algn="l">
              <a:spcBef>
                <a:spcPts val="2000"/>
              </a:spcBef>
              <a:spcAft>
                <a:spcPts val="2000"/>
              </a:spcAft>
              <a:buClr>
                <a:schemeClr val="dk1"/>
              </a:buClr>
              <a:buSzPts val="2200"/>
              <a:buFont typeface="Avenir"/>
              <a:buChar char="●"/>
            </a:pPr>
            <a:r>
              <a:rPr lang="en" sz="2200">
                <a:solidFill>
                  <a:schemeClr val="dk1"/>
                </a:solidFill>
                <a:latin typeface="Avenir"/>
                <a:ea typeface="Avenir"/>
                <a:cs typeface="Avenir"/>
                <a:sym typeface="Avenir"/>
              </a:rPr>
              <a:t>We have tools to support that!</a:t>
            </a:r>
            <a:endParaRPr sz="2200">
              <a:solidFill>
                <a:schemeClr val="dk1"/>
              </a:solidFill>
              <a:latin typeface="Avenir"/>
              <a:ea typeface="Avenir"/>
              <a:cs typeface="Avenir"/>
              <a:sym typeface="Avenir"/>
            </a:endParaRPr>
          </a:p>
        </p:txBody>
      </p:sp>
      <p:sp>
        <p:nvSpPr>
          <p:cNvPr id="461" name="Google Shape;461;p44"/>
          <p:cNvSpPr txBox="1"/>
          <p:nvPr/>
        </p:nvSpPr>
        <p:spPr>
          <a:xfrm>
            <a:off x="366650" y="1636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Why should you care?</a:t>
            </a:r>
            <a:endParaRPr b="1" sz="3400">
              <a:solidFill>
                <a:srgbClr val="004B83"/>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45"/>
          <p:cNvSpPr txBox="1"/>
          <p:nvPr/>
        </p:nvSpPr>
        <p:spPr>
          <a:xfrm>
            <a:off x="366650" y="1004375"/>
            <a:ext cx="8178000" cy="3237600"/>
          </a:xfrm>
          <a:prstGeom prst="rect">
            <a:avLst/>
          </a:prstGeom>
          <a:noFill/>
          <a:ln>
            <a:noFill/>
          </a:ln>
        </p:spPr>
        <p:txBody>
          <a:bodyPr anchorCtr="0" anchor="t" bIns="91425" lIns="91425" spcFirstLastPara="1" rIns="91425" wrap="square" tIns="91425">
            <a:spAutoFit/>
          </a:bodyPr>
          <a:lstStyle/>
          <a:p>
            <a:pPr indent="-342900" lvl="0" marL="457200" rtl="0" algn="l">
              <a:spcBef>
                <a:spcPts val="1000"/>
              </a:spcBef>
              <a:spcAft>
                <a:spcPts val="0"/>
              </a:spcAft>
              <a:buClr>
                <a:schemeClr val="dk1"/>
              </a:buClr>
              <a:buSzPts val="1800"/>
              <a:buFont typeface="Avenir"/>
              <a:buChar char="●"/>
            </a:pPr>
            <a:r>
              <a:rPr lang="en" sz="1800">
                <a:solidFill>
                  <a:schemeClr val="dk1"/>
                </a:solidFill>
                <a:highlight>
                  <a:srgbClr val="FFFFFF"/>
                </a:highlight>
                <a:latin typeface="Avenir"/>
                <a:ea typeface="Avenir"/>
                <a:cs typeface="Avenir"/>
                <a:sym typeface="Avenir"/>
              </a:rPr>
              <a:t>Data and metadata should be placed in a repository, in a secure and retrievable format. However, the push for public archiving does not contradict the need for privacy or sensitivity associated with some datasets.</a:t>
            </a:r>
            <a:endParaRPr sz="1800">
              <a:solidFill>
                <a:schemeClr val="dk1"/>
              </a:solidFill>
              <a:highlight>
                <a:srgbClr val="FFFFFF"/>
              </a:highlight>
              <a:latin typeface="Avenir"/>
              <a:ea typeface="Avenir"/>
              <a:cs typeface="Avenir"/>
              <a:sym typeface="Avenir"/>
            </a:endParaRPr>
          </a:p>
          <a:p>
            <a:pPr indent="-342900" lvl="0" marL="457200" rtl="0" algn="l">
              <a:spcBef>
                <a:spcPts val="1200"/>
              </a:spcBef>
              <a:spcAft>
                <a:spcPts val="0"/>
              </a:spcAft>
              <a:buClr>
                <a:schemeClr val="dk1"/>
              </a:buClr>
              <a:buSzPts val="1800"/>
              <a:buFont typeface="Avenir"/>
              <a:buChar char="●"/>
            </a:pPr>
            <a:r>
              <a:rPr lang="en" sz="1800">
                <a:solidFill>
                  <a:schemeClr val="dk1"/>
                </a:solidFill>
                <a:highlight>
                  <a:srgbClr val="FFFFFF"/>
                </a:highlight>
                <a:latin typeface="Avenir"/>
                <a:ea typeface="Avenir"/>
                <a:cs typeface="Avenir"/>
                <a:sym typeface="Avenir"/>
              </a:rPr>
              <a:t>Most environmental data should be openly accessible upon archiving, with some exceptions (e.g., threatened species, indigenous data sovereignty, etc.)</a:t>
            </a:r>
            <a:endParaRPr sz="1800">
              <a:solidFill>
                <a:schemeClr val="dk1"/>
              </a:solidFill>
              <a:highlight>
                <a:srgbClr val="FFFFFF"/>
              </a:highlight>
              <a:latin typeface="Avenir"/>
              <a:ea typeface="Avenir"/>
              <a:cs typeface="Avenir"/>
              <a:sym typeface="Avenir"/>
            </a:endParaRPr>
          </a:p>
          <a:p>
            <a:pPr indent="-342900" lvl="0" marL="457200" rtl="0" algn="l">
              <a:spcBef>
                <a:spcPts val="1000"/>
              </a:spcBef>
              <a:spcAft>
                <a:spcPts val="1200"/>
              </a:spcAft>
              <a:buClr>
                <a:schemeClr val="dk1"/>
              </a:buClr>
              <a:buSzPts val="1800"/>
              <a:buFont typeface="Avenir"/>
              <a:buChar char="●"/>
            </a:pPr>
            <a:r>
              <a:rPr lang="en" sz="1800">
                <a:solidFill>
                  <a:schemeClr val="dk1"/>
                </a:solidFill>
                <a:highlight>
                  <a:srgbClr val="FFFFFF"/>
                </a:highlight>
                <a:latin typeface="Avenir"/>
                <a:ea typeface="Avenir"/>
                <a:cs typeface="Avenir"/>
                <a:sym typeface="Avenir"/>
              </a:rPr>
              <a:t>It is</a:t>
            </a:r>
            <a:r>
              <a:rPr lang="en" sz="1800">
                <a:solidFill>
                  <a:schemeClr val="dk1"/>
                </a:solidFill>
                <a:highlight>
                  <a:srgbClr val="FFFFFF"/>
                </a:highlight>
                <a:latin typeface="Avenir"/>
                <a:ea typeface="Avenir"/>
                <a:cs typeface="Avenir"/>
                <a:sym typeface="Avenir"/>
              </a:rPr>
              <a:t> possible to publicly archive most environmental-related data while maintaining access restrictions on when and how the data are accessed, or adopting data de-identification and anonymization techniques. </a:t>
            </a:r>
            <a:endParaRPr sz="2100">
              <a:solidFill>
                <a:schemeClr val="dk1"/>
              </a:solidFill>
              <a:highlight>
                <a:srgbClr val="FFFFFF"/>
              </a:highlight>
              <a:latin typeface="Avenir"/>
              <a:ea typeface="Avenir"/>
              <a:cs typeface="Avenir"/>
              <a:sym typeface="Avenir"/>
            </a:endParaRPr>
          </a:p>
        </p:txBody>
      </p:sp>
      <p:sp>
        <p:nvSpPr>
          <p:cNvPr id="467" name="Google Shape;467;p45"/>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Data Sharing/</a:t>
            </a:r>
            <a:r>
              <a:rPr b="1" lang="en" sz="3200">
                <a:solidFill>
                  <a:srgbClr val="004B83"/>
                </a:solidFill>
                <a:latin typeface="Century Gothic"/>
                <a:ea typeface="Century Gothic"/>
                <a:cs typeface="Century Gothic"/>
                <a:sym typeface="Century Gothic"/>
              </a:rPr>
              <a:t>Withholding</a:t>
            </a:r>
            <a:endParaRPr b="1" sz="3200">
              <a:solidFill>
                <a:srgbClr val="004B83"/>
              </a:solidFill>
              <a:latin typeface="Century Gothic"/>
              <a:ea typeface="Century Gothic"/>
              <a:cs typeface="Century Gothic"/>
              <a:sym typeface="Century Gothic"/>
            </a:endParaRPr>
          </a:p>
        </p:txBody>
      </p:sp>
      <p:sp>
        <p:nvSpPr>
          <p:cNvPr id="468" name="Google Shape;468;p45"/>
          <p:cNvSpPr txBox="1"/>
          <p:nvPr/>
        </p:nvSpPr>
        <p:spPr>
          <a:xfrm>
            <a:off x="366650" y="4435925"/>
            <a:ext cx="6489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222222"/>
                </a:solidFill>
              </a:rPr>
              <a:t>Bledsoe, E. K., Burant, J. B., Higino, G. T., Roche, D. G., Binning, S. A., Finlay, K., ... &amp; Srivastava, D. S. (2022). Data rescue: saving environmental data from extinction. </a:t>
            </a:r>
            <a:r>
              <a:rPr i="1" lang="en" sz="1000">
                <a:solidFill>
                  <a:srgbClr val="222222"/>
                </a:solidFill>
              </a:rPr>
              <a:t>Proceedings of the Royal Society B</a:t>
            </a:r>
            <a:r>
              <a:rPr lang="en" sz="1000">
                <a:solidFill>
                  <a:srgbClr val="222222"/>
                </a:solidFill>
              </a:rPr>
              <a:t>, </a:t>
            </a:r>
            <a:r>
              <a:rPr i="1" lang="en" sz="1000">
                <a:solidFill>
                  <a:srgbClr val="222222"/>
                </a:solidFill>
              </a:rPr>
              <a:t>289</a:t>
            </a:r>
            <a:r>
              <a:rPr lang="en" sz="1000">
                <a:solidFill>
                  <a:srgbClr val="222222"/>
                </a:solidFill>
              </a:rPr>
              <a:t>(1979), </a:t>
            </a:r>
            <a:r>
              <a:rPr lang="en" sz="1000" u="sng">
                <a:solidFill>
                  <a:schemeClr val="hlink"/>
                </a:solidFill>
                <a:hlinkClick r:id="rId3"/>
              </a:rPr>
              <a:t>https://doi.org/10.1098/rspb.2022.0938</a:t>
            </a:r>
            <a:endParaRPr sz="1000">
              <a:solidFill>
                <a:srgbClr val="22222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6"/>
          <p:cNvSpPr txBox="1"/>
          <p:nvPr/>
        </p:nvSpPr>
        <p:spPr>
          <a:xfrm>
            <a:off x="488475" y="363775"/>
            <a:ext cx="83439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900">
                <a:solidFill>
                  <a:srgbClr val="004B83"/>
                </a:solidFill>
                <a:latin typeface="Century Gothic"/>
                <a:ea typeface="Century Gothic"/>
                <a:cs typeface="Century Gothic"/>
                <a:sym typeface="Century Gothic"/>
              </a:rPr>
              <a:t>As open as possible, as closed as necessary</a:t>
            </a:r>
            <a:endParaRPr b="1" sz="2900">
              <a:solidFill>
                <a:srgbClr val="004B83"/>
              </a:solidFill>
              <a:latin typeface="Century Gothic"/>
              <a:ea typeface="Century Gothic"/>
              <a:cs typeface="Century Gothic"/>
              <a:sym typeface="Century Gothic"/>
            </a:endParaRPr>
          </a:p>
        </p:txBody>
      </p:sp>
      <p:sp>
        <p:nvSpPr>
          <p:cNvPr id="474" name="Google Shape;474;p46"/>
          <p:cNvSpPr txBox="1"/>
          <p:nvPr/>
        </p:nvSpPr>
        <p:spPr>
          <a:xfrm>
            <a:off x="393300" y="1370125"/>
            <a:ext cx="8750700" cy="2401200"/>
          </a:xfrm>
          <a:prstGeom prst="rect">
            <a:avLst/>
          </a:prstGeom>
          <a:noFill/>
          <a:ln>
            <a:noFill/>
          </a:ln>
        </p:spPr>
        <p:txBody>
          <a:bodyPr anchorCtr="0" anchor="t" bIns="91425" lIns="91425" spcFirstLastPara="1" rIns="91425" wrap="square" tIns="91425">
            <a:spAutoFit/>
          </a:bodyPr>
          <a:lstStyle/>
          <a:p>
            <a:pPr indent="-406400" lvl="0" marL="457200" rtl="0" algn="l">
              <a:lnSpc>
                <a:spcPct val="150000"/>
              </a:lnSpc>
              <a:spcBef>
                <a:spcPts val="0"/>
              </a:spcBef>
              <a:spcAft>
                <a:spcPts val="0"/>
              </a:spcAft>
              <a:buClr>
                <a:schemeClr val="dk1"/>
              </a:buClr>
              <a:buSzPts val="2800"/>
              <a:buFont typeface="Avenir"/>
              <a:buChar char="●"/>
            </a:pPr>
            <a:r>
              <a:rPr lang="en" sz="2400">
                <a:solidFill>
                  <a:schemeClr val="dk1"/>
                </a:solidFill>
                <a:latin typeface="Avenir"/>
                <a:ea typeface="Avenir"/>
                <a:cs typeface="Avenir"/>
                <a:sym typeface="Avenir"/>
              </a:rPr>
              <a:t>Open with no restrictions </a:t>
            </a:r>
            <a:endParaRPr sz="2400">
              <a:solidFill>
                <a:schemeClr val="dk1"/>
              </a:solidFill>
              <a:latin typeface="Avenir"/>
              <a:ea typeface="Avenir"/>
              <a:cs typeface="Avenir"/>
              <a:sym typeface="Avenir"/>
            </a:endParaRPr>
          </a:p>
          <a:p>
            <a:pPr indent="-381000" lvl="0" marL="457200" rtl="0" algn="l">
              <a:lnSpc>
                <a:spcPct val="150000"/>
              </a:lnSpc>
              <a:spcBef>
                <a:spcPts val="0"/>
              </a:spcBef>
              <a:spcAft>
                <a:spcPts val="0"/>
              </a:spcAft>
              <a:buClr>
                <a:schemeClr val="dk1"/>
              </a:buClr>
              <a:buSzPts val="2400"/>
              <a:buFont typeface="Avenir"/>
              <a:buChar char="●"/>
            </a:pPr>
            <a:r>
              <a:rPr lang="en" sz="2400">
                <a:solidFill>
                  <a:schemeClr val="dk1"/>
                </a:solidFill>
                <a:latin typeface="Avenir"/>
                <a:ea typeface="Avenir"/>
                <a:cs typeface="Avenir"/>
                <a:sym typeface="Avenir"/>
              </a:rPr>
              <a:t>Open with access restrictions</a:t>
            </a:r>
            <a:endParaRPr sz="2400">
              <a:solidFill>
                <a:schemeClr val="dk1"/>
              </a:solidFill>
              <a:latin typeface="Avenir"/>
              <a:ea typeface="Avenir"/>
              <a:cs typeface="Avenir"/>
              <a:sym typeface="Avenir"/>
            </a:endParaRPr>
          </a:p>
          <a:p>
            <a:pPr indent="-406400" lvl="0" marL="457200" rtl="0" algn="l">
              <a:lnSpc>
                <a:spcPct val="150000"/>
              </a:lnSpc>
              <a:spcBef>
                <a:spcPts val="0"/>
              </a:spcBef>
              <a:spcAft>
                <a:spcPts val="0"/>
              </a:spcAft>
              <a:buClr>
                <a:schemeClr val="dk1"/>
              </a:buClr>
              <a:buSzPts val="2800"/>
              <a:buFont typeface="Avenir"/>
              <a:buChar char="●"/>
            </a:pPr>
            <a:r>
              <a:rPr lang="en" sz="2400">
                <a:solidFill>
                  <a:schemeClr val="dk1"/>
                </a:solidFill>
                <a:latin typeface="Avenir"/>
                <a:ea typeface="Avenir"/>
                <a:cs typeface="Avenir"/>
                <a:sym typeface="Avenir"/>
              </a:rPr>
              <a:t>Data Use</a:t>
            </a:r>
            <a:r>
              <a:rPr lang="en" sz="2400">
                <a:solidFill>
                  <a:schemeClr val="dk1"/>
                </a:solidFill>
                <a:latin typeface="Avenir"/>
                <a:ea typeface="Avenir"/>
                <a:cs typeface="Avenir"/>
                <a:sym typeface="Avenir"/>
              </a:rPr>
              <a:t> Agreements </a:t>
            </a:r>
            <a:r>
              <a:rPr lang="en" sz="2000">
                <a:solidFill>
                  <a:schemeClr val="dk1"/>
                </a:solidFill>
                <a:latin typeface="Avenir"/>
                <a:ea typeface="Avenir"/>
                <a:cs typeface="Avenir"/>
                <a:sym typeface="Avenir"/>
              </a:rPr>
              <a:t>(confidentiality compliance)</a:t>
            </a:r>
            <a:endParaRPr sz="2400">
              <a:solidFill>
                <a:schemeClr val="dk1"/>
              </a:solidFill>
              <a:latin typeface="Avenir"/>
              <a:ea typeface="Avenir"/>
              <a:cs typeface="Avenir"/>
              <a:sym typeface="Avenir"/>
            </a:endParaRPr>
          </a:p>
          <a:p>
            <a:pPr indent="-381000" lvl="0" marL="457200" rtl="0" algn="l">
              <a:lnSpc>
                <a:spcPct val="150000"/>
              </a:lnSpc>
              <a:spcBef>
                <a:spcPts val="0"/>
              </a:spcBef>
              <a:spcAft>
                <a:spcPts val="0"/>
              </a:spcAft>
              <a:buClr>
                <a:schemeClr val="dk1"/>
              </a:buClr>
              <a:buSzPts val="2400"/>
              <a:buFont typeface="Avenir"/>
              <a:buChar char="●"/>
            </a:pPr>
            <a:r>
              <a:rPr lang="en" sz="2400">
                <a:solidFill>
                  <a:schemeClr val="dk1"/>
                </a:solidFill>
                <a:latin typeface="Avenir"/>
                <a:ea typeface="Avenir"/>
                <a:cs typeface="Avenir"/>
                <a:sym typeface="Avenir"/>
              </a:rPr>
              <a:t>Closed (Metadata Only)</a:t>
            </a:r>
            <a:endParaRPr sz="1700">
              <a:latin typeface="Avenir"/>
              <a:ea typeface="Avenir"/>
              <a:cs typeface="Avenir"/>
              <a:sym typeface="Avenir"/>
            </a:endParaRPr>
          </a:p>
        </p:txBody>
      </p:sp>
      <p:pic>
        <p:nvPicPr>
          <p:cNvPr id="475" name="Google Shape;475;p46"/>
          <p:cNvPicPr preferRelativeResize="0"/>
          <p:nvPr/>
        </p:nvPicPr>
        <p:blipFill>
          <a:blip r:embed="rId3">
            <a:alphaModFix/>
          </a:blip>
          <a:stretch>
            <a:fillRect/>
          </a:stretch>
        </p:blipFill>
        <p:spPr>
          <a:xfrm>
            <a:off x="5371600" y="3452625"/>
            <a:ext cx="3558101" cy="1258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7"/>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481" name="Google Shape;481;p47"/>
          <p:cNvSpPr txBox="1"/>
          <p:nvPr/>
        </p:nvSpPr>
        <p:spPr>
          <a:xfrm>
            <a:off x="447675" y="987700"/>
            <a:ext cx="775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82" name="Google Shape;482;p47"/>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USGS Recommendation</a:t>
            </a:r>
            <a:endParaRPr b="1" sz="3400">
              <a:solidFill>
                <a:srgbClr val="004B83"/>
              </a:solidFill>
              <a:latin typeface="Century Gothic"/>
              <a:ea typeface="Century Gothic"/>
              <a:cs typeface="Century Gothic"/>
              <a:sym typeface="Century Gothic"/>
            </a:endParaRPr>
          </a:p>
        </p:txBody>
      </p:sp>
      <p:sp>
        <p:nvSpPr>
          <p:cNvPr id="483" name="Google Shape;483;p47"/>
          <p:cNvSpPr txBox="1"/>
          <p:nvPr/>
        </p:nvSpPr>
        <p:spPr>
          <a:xfrm>
            <a:off x="311700" y="1149125"/>
            <a:ext cx="8520600" cy="3109200"/>
          </a:xfrm>
          <a:prstGeom prst="rect">
            <a:avLst/>
          </a:prstGeom>
          <a:noFill/>
          <a:ln>
            <a:noFill/>
          </a:ln>
        </p:spPr>
        <p:txBody>
          <a:bodyPr anchorCtr="0" anchor="t" bIns="91425" lIns="91425" spcFirstLastPara="1" rIns="91425" wrap="square" tIns="91425">
            <a:spAutoFit/>
          </a:bodyPr>
          <a:lstStyle/>
          <a:p>
            <a:pPr indent="-355600" lvl="0" marL="457200" rtl="0" algn="l">
              <a:lnSpc>
                <a:spcPct val="100000"/>
              </a:lnSpc>
              <a:spcBef>
                <a:spcPts val="1200"/>
              </a:spcBef>
              <a:spcAft>
                <a:spcPts val="0"/>
              </a:spcAft>
              <a:buClr>
                <a:schemeClr val="dk1"/>
              </a:buClr>
              <a:buSzPts val="2000"/>
              <a:buFont typeface="Avenir"/>
              <a:buChar char="●"/>
            </a:pPr>
            <a:r>
              <a:rPr lang="en" sz="2000">
                <a:solidFill>
                  <a:schemeClr val="dk1"/>
                </a:solidFill>
                <a:latin typeface="Avenir"/>
                <a:ea typeface="Avenir"/>
                <a:cs typeface="Avenir"/>
                <a:sym typeface="Avenir"/>
              </a:rPr>
              <a:t>Wherever possible, environmental information should be freely available to all as means to promote awareness, better decision-making and reducing risk of damage.</a:t>
            </a:r>
            <a:endParaRPr sz="2000">
              <a:solidFill>
                <a:schemeClr val="dk1"/>
              </a:solidFill>
              <a:latin typeface="Avenir"/>
              <a:ea typeface="Avenir"/>
              <a:cs typeface="Avenir"/>
              <a:sym typeface="Avenir"/>
            </a:endParaRPr>
          </a:p>
          <a:p>
            <a:pPr indent="-355600" lvl="0" marL="457200" rtl="0" algn="l">
              <a:lnSpc>
                <a:spcPct val="100000"/>
              </a:lnSpc>
              <a:spcBef>
                <a:spcPts val="1200"/>
              </a:spcBef>
              <a:spcAft>
                <a:spcPts val="1000"/>
              </a:spcAft>
              <a:buClr>
                <a:schemeClr val="dk1"/>
              </a:buClr>
              <a:buSzPts val="2000"/>
              <a:buFont typeface="Avenir"/>
              <a:buChar char="●"/>
            </a:pPr>
            <a:r>
              <a:rPr lang="en" sz="2000">
                <a:solidFill>
                  <a:schemeClr val="dk1"/>
                </a:solidFill>
                <a:latin typeface="Avenir"/>
                <a:ea typeface="Avenir"/>
                <a:cs typeface="Avenir"/>
                <a:sym typeface="Avenir"/>
              </a:rPr>
              <a:t>In a small number of cases, public access to information can result in environmental harm or unfairness (e.g., t</a:t>
            </a:r>
            <a:r>
              <a:rPr lang="en" sz="1900">
                <a:solidFill>
                  <a:schemeClr val="dk1"/>
                </a:solidFill>
                <a:latin typeface="Avenir"/>
                <a:ea typeface="Avenir"/>
                <a:cs typeface="Avenir"/>
                <a:sym typeface="Avenir"/>
              </a:rPr>
              <a:t>hreatened or endangered species data,</a:t>
            </a:r>
            <a:r>
              <a:rPr lang="en" sz="2000">
                <a:solidFill>
                  <a:schemeClr val="dk1"/>
                </a:solidFill>
                <a:latin typeface="Avenir"/>
                <a:ea typeface="Avenir"/>
                <a:cs typeface="Avenir"/>
                <a:sym typeface="Avenir"/>
              </a:rPr>
              <a:t> and mineral and energy resource data) and availability may need to be </a:t>
            </a:r>
            <a:r>
              <a:rPr lang="en" sz="2000">
                <a:solidFill>
                  <a:schemeClr val="dk1"/>
                </a:solidFill>
                <a:latin typeface="Avenir"/>
                <a:ea typeface="Avenir"/>
                <a:cs typeface="Avenir"/>
                <a:sym typeface="Avenir"/>
              </a:rPr>
              <a:t>restricted</a:t>
            </a:r>
            <a:r>
              <a:rPr lang="en" sz="2000">
                <a:solidFill>
                  <a:schemeClr val="dk1"/>
                </a:solidFill>
                <a:latin typeface="Avenir"/>
                <a:ea typeface="Avenir"/>
                <a:cs typeface="Avenir"/>
                <a:sym typeface="Avenir"/>
              </a:rPr>
              <a:t> or controlled; although the presumption remains in favor of release and </a:t>
            </a:r>
            <a:r>
              <a:rPr lang="en" sz="2000">
                <a:solidFill>
                  <a:schemeClr val="dk1"/>
                </a:solidFill>
                <a:highlight>
                  <a:schemeClr val="lt2"/>
                </a:highlight>
                <a:latin typeface="Avenir"/>
                <a:ea typeface="Avenir"/>
                <a:cs typeface="Avenir"/>
                <a:sym typeface="Avenir"/>
              </a:rPr>
              <a:t>any </a:t>
            </a:r>
            <a:r>
              <a:rPr b="1" lang="en" sz="2000">
                <a:solidFill>
                  <a:schemeClr val="dk1"/>
                </a:solidFill>
                <a:highlight>
                  <a:schemeClr val="lt2"/>
                </a:highlight>
                <a:latin typeface="Avenir"/>
                <a:ea typeface="Avenir"/>
                <a:cs typeface="Avenir"/>
                <a:sym typeface="Avenir"/>
              </a:rPr>
              <a:t>restrictions should be interpreted rigorously</a:t>
            </a:r>
            <a:r>
              <a:rPr lang="en" sz="2000">
                <a:solidFill>
                  <a:schemeClr val="dk1"/>
                </a:solidFill>
                <a:highlight>
                  <a:schemeClr val="lt2"/>
                </a:highlight>
                <a:latin typeface="Avenir"/>
                <a:ea typeface="Avenir"/>
                <a:cs typeface="Avenir"/>
                <a:sym typeface="Avenir"/>
              </a:rPr>
              <a:t>.</a:t>
            </a:r>
            <a:endParaRPr sz="2200">
              <a:solidFill>
                <a:schemeClr val="dk1"/>
              </a:solidFill>
              <a:highlight>
                <a:schemeClr val="lt2"/>
              </a:highlight>
              <a:latin typeface="Avenir"/>
              <a:ea typeface="Avenir"/>
              <a:cs typeface="Avenir"/>
              <a:sym typeface="Avenir"/>
            </a:endParaRPr>
          </a:p>
        </p:txBody>
      </p:sp>
      <p:sp>
        <p:nvSpPr>
          <p:cNvPr id="484" name="Google Shape;484;p47"/>
          <p:cNvSpPr txBox="1"/>
          <p:nvPr/>
        </p:nvSpPr>
        <p:spPr>
          <a:xfrm>
            <a:off x="792300" y="4626400"/>
            <a:ext cx="8203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Avenir"/>
                <a:ea typeface="Avenir"/>
                <a:cs typeface="Avenir"/>
                <a:sym typeface="Avenir"/>
              </a:rPr>
              <a:t>See: </a:t>
            </a:r>
            <a:r>
              <a:rPr lang="en" sz="1200" u="sng">
                <a:solidFill>
                  <a:schemeClr val="hlink"/>
                </a:solidFill>
                <a:latin typeface="Avenir"/>
                <a:ea typeface="Avenir"/>
                <a:cs typeface="Avenir"/>
                <a:sym typeface="Avenir"/>
                <a:hlinkClick r:id="rId3"/>
              </a:rPr>
              <a:t>https://www.usgs.gov/data-management/proprietary-and-sensitive-data#proprietary</a:t>
            </a:r>
            <a:endParaRPr sz="1200">
              <a:latin typeface="Avenir"/>
              <a:ea typeface="Avenir"/>
              <a:cs typeface="Avenir"/>
              <a:sym typeface="Avenir"/>
            </a:endParaRPr>
          </a:p>
          <a:p>
            <a:pPr indent="0" lvl="0" marL="0" rtl="0" algn="l">
              <a:spcBef>
                <a:spcPts val="0"/>
              </a:spcBef>
              <a:spcAft>
                <a:spcPts val="0"/>
              </a:spcAft>
              <a:buNone/>
            </a:pPr>
            <a:r>
              <a:t/>
            </a:r>
            <a:endParaRPr sz="1200">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8"/>
          <p:cNvSpPr txBox="1"/>
          <p:nvPr/>
        </p:nvSpPr>
        <p:spPr>
          <a:xfrm>
            <a:off x="366650" y="1194875"/>
            <a:ext cx="3867000" cy="14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t/>
            </a:r>
            <a:endParaRPr sz="1800">
              <a:solidFill>
                <a:schemeClr val="dk1"/>
              </a:solidFill>
              <a:highlight>
                <a:srgbClr val="FFFFFF"/>
              </a:highlight>
              <a:latin typeface="Avenir"/>
              <a:ea typeface="Avenir"/>
              <a:cs typeface="Avenir"/>
              <a:sym typeface="Avenir"/>
            </a:endParaRPr>
          </a:p>
          <a:p>
            <a:pPr indent="0" lvl="0" marL="0" rtl="0" algn="l">
              <a:lnSpc>
                <a:spcPct val="200000"/>
              </a:lnSpc>
              <a:spcBef>
                <a:spcPts val="1000"/>
              </a:spcBef>
              <a:spcAft>
                <a:spcPts val="0"/>
              </a:spcAft>
              <a:buNone/>
            </a:pPr>
            <a:r>
              <a:t/>
            </a:r>
            <a:endParaRPr sz="2000">
              <a:solidFill>
                <a:schemeClr val="dk1"/>
              </a:solidFill>
              <a:highlight>
                <a:srgbClr val="FFFFFF"/>
              </a:highlight>
              <a:latin typeface="Avenir"/>
              <a:ea typeface="Avenir"/>
              <a:cs typeface="Avenir"/>
              <a:sym typeface="Avenir"/>
            </a:endParaRPr>
          </a:p>
        </p:txBody>
      </p:sp>
      <p:sp>
        <p:nvSpPr>
          <p:cNvPr id="490" name="Google Shape;490;p48"/>
          <p:cNvSpPr txBox="1"/>
          <p:nvPr/>
        </p:nvSpPr>
        <p:spPr>
          <a:xfrm>
            <a:off x="366650" y="1178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400">
                <a:solidFill>
                  <a:srgbClr val="004B83"/>
                </a:solidFill>
                <a:latin typeface="Century Gothic"/>
                <a:ea typeface="Century Gothic"/>
                <a:cs typeface="Century Gothic"/>
                <a:sym typeface="Century Gothic"/>
              </a:rPr>
              <a:t>Commercially Sensitive (Proprietary)</a:t>
            </a:r>
            <a:endParaRPr b="1" sz="3400">
              <a:solidFill>
                <a:srgbClr val="004B83"/>
              </a:solidFill>
              <a:latin typeface="Century Gothic"/>
              <a:ea typeface="Century Gothic"/>
              <a:cs typeface="Century Gothic"/>
              <a:sym typeface="Century Gothic"/>
            </a:endParaRPr>
          </a:p>
        </p:txBody>
      </p:sp>
      <p:sp>
        <p:nvSpPr>
          <p:cNvPr id="491" name="Google Shape;491;p48"/>
          <p:cNvSpPr txBox="1"/>
          <p:nvPr/>
        </p:nvSpPr>
        <p:spPr>
          <a:xfrm>
            <a:off x="556950" y="4587025"/>
            <a:ext cx="5990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Daniel Bourgault, Hugo Tremblay, Irene R. Schloss, Steve Plante and Philippe Archambault. “Commercially Sensitive” Environmental Data: A Case Study of Oil Seep Claims for the Old Harry Prospect in the Gulf of St. Lawrence, Canada. </a:t>
            </a:r>
            <a:r>
              <a:rPr i="1" lang="en" sz="800">
                <a:solidFill>
                  <a:schemeClr val="dk1"/>
                </a:solidFill>
              </a:rPr>
              <a:t>Case Studies in the Environment.</a:t>
            </a:r>
            <a:r>
              <a:rPr lang="en" sz="800">
                <a:solidFill>
                  <a:schemeClr val="dk1"/>
                </a:solidFill>
              </a:rPr>
              <a:t> September 2017, </a:t>
            </a:r>
            <a:r>
              <a:rPr lang="en" sz="800" u="sng">
                <a:solidFill>
                  <a:srgbClr val="2200CC"/>
                </a:solidFill>
                <a:hlinkClick r:id="rId3">
                  <a:extLst>
                    <a:ext uri="{A12FA001-AC4F-418D-AE19-62706E023703}">
                      <ahyp:hlinkClr val="tx"/>
                    </a:ext>
                  </a:extLst>
                </a:hlinkClick>
              </a:rPr>
              <a:t>https://doi.org/10.1525/cse.2017.sc.454841</a:t>
            </a:r>
            <a:endParaRPr sz="800">
              <a:solidFill>
                <a:schemeClr val="dk1"/>
              </a:solidFill>
            </a:endParaRPr>
          </a:p>
        </p:txBody>
      </p:sp>
      <p:pic>
        <p:nvPicPr>
          <p:cNvPr id="492" name="Google Shape;492;p48"/>
          <p:cNvPicPr preferRelativeResize="0"/>
          <p:nvPr/>
        </p:nvPicPr>
        <p:blipFill rotWithShape="1">
          <a:blip r:embed="rId4">
            <a:alphaModFix/>
          </a:blip>
          <a:srcRect b="0" l="12393" r="1303" t="0"/>
          <a:stretch/>
        </p:blipFill>
        <p:spPr>
          <a:xfrm>
            <a:off x="556950" y="766725"/>
            <a:ext cx="3353474" cy="2605775"/>
          </a:xfrm>
          <a:prstGeom prst="rect">
            <a:avLst/>
          </a:prstGeom>
          <a:noFill/>
          <a:ln>
            <a:noFill/>
          </a:ln>
        </p:spPr>
      </p:pic>
      <p:sp>
        <p:nvSpPr>
          <p:cNvPr id="493" name="Google Shape;493;p48"/>
          <p:cNvSpPr txBox="1"/>
          <p:nvPr/>
        </p:nvSpPr>
        <p:spPr>
          <a:xfrm>
            <a:off x="519650" y="3546125"/>
            <a:ext cx="8434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200">
                <a:solidFill>
                  <a:srgbClr val="004B83"/>
                </a:solidFill>
              </a:rPr>
              <a:t>Lack of methods used for the analysis or the data to report </a:t>
            </a:r>
            <a:r>
              <a:rPr b="1" i="1" lang="en" sz="1200">
                <a:solidFill>
                  <a:srgbClr val="004B83"/>
                </a:solidFill>
              </a:rPr>
              <a:t>“six oil seeps have been detected”. </a:t>
            </a:r>
            <a:r>
              <a:rPr b="1" i="1" lang="en" sz="1200">
                <a:solidFill>
                  <a:srgbClr val="004B83"/>
                </a:solidFill>
              </a:rPr>
              <a:t> What exactly do the terms “commercially sensitive” mean in this context? Sensitive for whom and for what? Why would Corridor disseminate the conclusions if commercially sensitive? Is it to convince governments, investors, and the public that there is a substantial hydrocarbon reserve at Old Harry? Or, even to minimize the impact of accidental spills by arguing that natural leaks already existed?</a:t>
            </a:r>
            <a:endParaRPr b="1" i="1" sz="1200">
              <a:solidFill>
                <a:srgbClr val="004B83"/>
              </a:solidFill>
            </a:endParaRPr>
          </a:p>
        </p:txBody>
      </p:sp>
      <p:sp>
        <p:nvSpPr>
          <p:cNvPr id="494" name="Google Shape;494;p48"/>
          <p:cNvSpPr txBox="1"/>
          <p:nvPr/>
        </p:nvSpPr>
        <p:spPr>
          <a:xfrm>
            <a:off x="4233650" y="766725"/>
            <a:ext cx="4653600" cy="2555100"/>
          </a:xfrm>
          <a:prstGeom prst="rect">
            <a:avLst/>
          </a:prstGeom>
          <a:solidFill>
            <a:schemeClr val="accent6"/>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505050"/>
                </a:solidFill>
                <a:latin typeface="Montserrat"/>
                <a:ea typeface="Montserrat"/>
                <a:cs typeface="Montserrat"/>
                <a:sym typeface="Montserrat"/>
              </a:rPr>
              <a:t>We contacted </a:t>
            </a:r>
            <a:r>
              <a:rPr b="1" lang="en" sz="1100">
                <a:solidFill>
                  <a:srgbClr val="505050"/>
                </a:solidFill>
                <a:latin typeface="Montserrat"/>
                <a:ea typeface="Montserrat"/>
                <a:cs typeface="Montserrat"/>
                <a:sym typeface="Montserrat"/>
              </a:rPr>
              <a:t>Corridor's management</a:t>
            </a:r>
            <a:r>
              <a:rPr lang="en" sz="1100">
                <a:solidFill>
                  <a:srgbClr val="505050"/>
                </a:solidFill>
                <a:latin typeface="Montserrat"/>
                <a:ea typeface="Montserrat"/>
                <a:cs typeface="Montserrat"/>
                <a:sym typeface="Montserrat"/>
              </a:rPr>
              <a:t> to obtain more information on these </a:t>
            </a:r>
            <a:r>
              <a:rPr b="1" lang="en" sz="1100">
                <a:solidFill>
                  <a:srgbClr val="505050"/>
                </a:solidFill>
                <a:latin typeface="Montserrat"/>
                <a:ea typeface="Montserrat"/>
                <a:cs typeface="Montserrat"/>
                <a:sym typeface="Montserrat"/>
              </a:rPr>
              <a:t>seeps</a:t>
            </a:r>
            <a:r>
              <a:rPr lang="en" sz="1100">
                <a:solidFill>
                  <a:srgbClr val="505050"/>
                </a:solidFill>
                <a:latin typeface="Montserrat"/>
                <a:ea typeface="Montserrat"/>
                <a:cs typeface="Montserrat"/>
                <a:sym typeface="Montserrat"/>
              </a:rPr>
              <a:t>. We were informed that they were not allowed to disclose further details because they were constrained by an </a:t>
            </a:r>
            <a:r>
              <a:rPr b="1" lang="en" sz="1100">
                <a:solidFill>
                  <a:srgbClr val="505050"/>
                </a:solidFill>
                <a:latin typeface="Montserrat"/>
                <a:ea typeface="Montserrat"/>
                <a:cs typeface="Montserrat"/>
                <a:sym typeface="Montserrat"/>
              </a:rPr>
              <a:t>exclusivity contract with Airbus Defence and Space Company</a:t>
            </a:r>
            <a:r>
              <a:rPr lang="en" sz="1100">
                <a:solidFill>
                  <a:srgbClr val="505050"/>
                </a:solidFill>
                <a:latin typeface="Montserrat"/>
                <a:ea typeface="Montserrat"/>
                <a:cs typeface="Montserrat"/>
                <a:sym typeface="Montserrat"/>
              </a:rPr>
              <a:t> which produced the seeps analyses and sold them to Corridor. In fact, </a:t>
            </a:r>
            <a:r>
              <a:rPr b="1" lang="en" sz="1100">
                <a:solidFill>
                  <a:srgbClr val="505050"/>
                </a:solidFill>
                <a:latin typeface="Montserrat"/>
                <a:ea typeface="Montserrat"/>
                <a:cs typeface="Montserrat"/>
                <a:sym typeface="Montserrat"/>
              </a:rPr>
              <a:t>Airbus produced the databases on hydrocarbon seeps in the Gulf as part of a contract granted by Nalcor, an independent provincial corporation with a statutory mandate as agent of the Newfoundland and Labrador provincial government </a:t>
            </a:r>
            <a:r>
              <a:rPr lang="en" sz="1100">
                <a:solidFill>
                  <a:srgbClr val="505050"/>
                </a:solidFill>
                <a:latin typeface="Montserrat"/>
                <a:ea typeface="Montserrat"/>
                <a:cs typeface="Montserrat"/>
                <a:sym typeface="Montserrat"/>
              </a:rPr>
              <a:t>to invest in, engage in, and carry out activities in all areas of the energy sector in the province. We then contacted Airbus and were informed that the data in question were </a:t>
            </a:r>
            <a:r>
              <a:rPr b="1" lang="en" sz="1100">
                <a:solidFill>
                  <a:srgbClr val="505050"/>
                </a:solidFill>
                <a:latin typeface="Montserrat"/>
                <a:ea typeface="Montserrat"/>
                <a:cs typeface="Montserrat"/>
                <a:sym typeface="Montserrat"/>
              </a:rPr>
              <a:t>“commercially sensitive” </a:t>
            </a:r>
            <a:r>
              <a:rPr lang="en" sz="1100">
                <a:solidFill>
                  <a:srgbClr val="505050"/>
                </a:solidFill>
                <a:latin typeface="Montserrat"/>
                <a:ea typeface="Montserrat"/>
                <a:cs typeface="Montserrat"/>
                <a:sym typeface="Montserrat"/>
              </a:rPr>
              <a:t>and could not be publicly shared.</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9"/>
          <p:cNvSpPr txBox="1"/>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3200">
              <a:solidFill>
                <a:srgbClr val="004B83"/>
              </a:solidFill>
              <a:latin typeface="Century Gothic"/>
              <a:ea typeface="Century Gothic"/>
              <a:cs typeface="Century Gothic"/>
              <a:sym typeface="Century Gothic"/>
            </a:endParaRPr>
          </a:p>
        </p:txBody>
      </p:sp>
      <p:sp>
        <p:nvSpPr>
          <p:cNvPr id="500" name="Google Shape;500;p49"/>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3200">
                <a:solidFill>
                  <a:srgbClr val="004B83"/>
                </a:solidFill>
                <a:latin typeface="Century Gothic"/>
                <a:ea typeface="Century Gothic"/>
                <a:cs typeface="Century Gothic"/>
                <a:sym typeface="Century Gothic"/>
              </a:rPr>
              <a:t>Sensitive Data</a:t>
            </a:r>
            <a:endParaRPr b="1" sz="3200">
              <a:solidFill>
                <a:srgbClr val="004B83"/>
              </a:solidFill>
              <a:latin typeface="Century Gothic"/>
              <a:ea typeface="Century Gothic"/>
              <a:cs typeface="Century Gothic"/>
              <a:sym typeface="Century Gothic"/>
            </a:endParaRPr>
          </a:p>
        </p:txBody>
      </p:sp>
      <p:sp>
        <p:nvSpPr>
          <p:cNvPr id="501" name="Google Shape;501;p49"/>
          <p:cNvSpPr txBox="1"/>
          <p:nvPr/>
        </p:nvSpPr>
        <p:spPr>
          <a:xfrm>
            <a:off x="6772038" y="1284892"/>
            <a:ext cx="15837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1900">
              <a:latin typeface="Avenir"/>
              <a:ea typeface="Avenir"/>
              <a:cs typeface="Avenir"/>
              <a:sym typeface="Aveni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502" name="Google Shape;502;p49"/>
          <p:cNvSpPr txBox="1"/>
          <p:nvPr/>
        </p:nvSpPr>
        <p:spPr>
          <a:xfrm>
            <a:off x="3712935" y="4516158"/>
            <a:ext cx="135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highlight>
                <a:srgbClr val="D1D5DB"/>
              </a:highlight>
              <a:latin typeface="Avenir"/>
              <a:ea typeface="Avenir"/>
              <a:cs typeface="Avenir"/>
              <a:sym typeface="Avenir"/>
            </a:endParaRPr>
          </a:p>
        </p:txBody>
      </p:sp>
      <p:sp>
        <p:nvSpPr>
          <p:cNvPr id="503" name="Google Shape;503;p49"/>
          <p:cNvSpPr txBox="1"/>
          <p:nvPr/>
        </p:nvSpPr>
        <p:spPr>
          <a:xfrm>
            <a:off x="414500" y="1525850"/>
            <a:ext cx="7971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400">
              <a:solidFill>
                <a:schemeClr val="dk1"/>
              </a:solidFill>
              <a:latin typeface="Avenir"/>
              <a:ea typeface="Avenir"/>
              <a:cs typeface="Avenir"/>
              <a:sym typeface="Avenir"/>
            </a:endParaRPr>
          </a:p>
        </p:txBody>
      </p:sp>
      <p:sp>
        <p:nvSpPr>
          <p:cNvPr id="504" name="Google Shape;504;p49"/>
          <p:cNvSpPr txBox="1"/>
          <p:nvPr>
            <p:ph type="ctrTitle"/>
          </p:nvPr>
        </p:nvSpPr>
        <p:spPr>
          <a:xfrm>
            <a:off x="3994725" y="1030337"/>
            <a:ext cx="2099400" cy="285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1300">
                <a:latin typeface="Avenir"/>
                <a:ea typeface="Avenir"/>
                <a:cs typeface="Avenir"/>
                <a:sym typeface="Avenir"/>
              </a:rPr>
              <a:t>Endangered Species</a:t>
            </a:r>
            <a:endParaRPr sz="1300">
              <a:latin typeface="Avenir"/>
              <a:ea typeface="Avenir"/>
              <a:cs typeface="Avenir"/>
              <a:sym typeface="Avenir"/>
            </a:endParaRPr>
          </a:p>
        </p:txBody>
      </p:sp>
      <p:sp>
        <p:nvSpPr>
          <p:cNvPr id="505" name="Google Shape;505;p49"/>
          <p:cNvSpPr txBox="1"/>
          <p:nvPr>
            <p:ph type="ctrTitle"/>
          </p:nvPr>
        </p:nvSpPr>
        <p:spPr>
          <a:xfrm>
            <a:off x="4572000" y="3503675"/>
            <a:ext cx="2022300" cy="2856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sz="1300">
                <a:latin typeface="Avenir"/>
                <a:ea typeface="Avenir"/>
                <a:cs typeface="Avenir"/>
                <a:sym typeface="Avenir"/>
              </a:rPr>
              <a:t>Protected Research Sites</a:t>
            </a:r>
            <a:endParaRPr sz="1300">
              <a:latin typeface="Avenir"/>
              <a:ea typeface="Avenir"/>
              <a:cs typeface="Avenir"/>
              <a:sym typeface="Avenir"/>
            </a:endParaRPr>
          </a:p>
        </p:txBody>
      </p:sp>
      <p:sp>
        <p:nvSpPr>
          <p:cNvPr id="506" name="Google Shape;506;p49"/>
          <p:cNvSpPr txBox="1"/>
          <p:nvPr/>
        </p:nvSpPr>
        <p:spPr>
          <a:xfrm>
            <a:off x="414500" y="915475"/>
            <a:ext cx="33540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Avenir"/>
                <a:ea typeface="Avenir"/>
                <a:cs typeface="Avenir"/>
                <a:sym typeface="Avenir"/>
              </a:rPr>
              <a:t>Four levels of sensitivity (extreme to low) according to </a:t>
            </a:r>
            <a:r>
              <a:rPr b="1" lang="en" sz="1800">
                <a:solidFill>
                  <a:schemeClr val="dk1"/>
                </a:solidFill>
                <a:latin typeface="Avenir"/>
                <a:ea typeface="Avenir"/>
                <a:cs typeface="Avenir"/>
                <a:sym typeface="Avenir"/>
              </a:rPr>
              <a:t>biological significance </a:t>
            </a:r>
            <a:r>
              <a:rPr lang="en" sz="1800">
                <a:solidFill>
                  <a:schemeClr val="dk1"/>
                </a:solidFill>
                <a:latin typeface="Avenir"/>
                <a:ea typeface="Avenir"/>
                <a:cs typeface="Avenir"/>
                <a:sym typeface="Avenir"/>
              </a:rPr>
              <a:t>and exploitation </a:t>
            </a:r>
            <a:r>
              <a:rPr b="1" lang="en" sz="1800">
                <a:solidFill>
                  <a:schemeClr val="dk1"/>
                </a:solidFill>
                <a:latin typeface="Avenir"/>
                <a:ea typeface="Avenir"/>
                <a:cs typeface="Avenir"/>
                <a:sym typeface="Avenir"/>
              </a:rPr>
              <a:t>threat</a:t>
            </a:r>
            <a:r>
              <a:rPr lang="en" sz="1800">
                <a:solidFill>
                  <a:schemeClr val="dk1"/>
                </a:solidFill>
                <a:latin typeface="Avenir"/>
                <a:ea typeface="Avenir"/>
                <a:cs typeface="Avenir"/>
                <a:sym typeface="Avenir"/>
              </a:rPr>
              <a:t>.</a:t>
            </a:r>
            <a:endParaRPr sz="1800">
              <a:solidFill>
                <a:schemeClr val="dk1"/>
              </a:solidFill>
              <a:latin typeface="Avenir"/>
              <a:ea typeface="Avenir"/>
              <a:cs typeface="Avenir"/>
              <a:sym typeface="Avenir"/>
            </a:endParaRPr>
          </a:p>
          <a:p>
            <a:pPr indent="0" lvl="0" marL="0" rtl="0" algn="l">
              <a:spcBef>
                <a:spcPts val="0"/>
              </a:spcBef>
              <a:spcAft>
                <a:spcPts val="0"/>
              </a:spcAft>
              <a:buNone/>
            </a:pPr>
            <a:r>
              <a:t/>
            </a:r>
            <a:endParaRPr sz="1800">
              <a:solidFill>
                <a:schemeClr val="dk1"/>
              </a:solidFill>
              <a:latin typeface="Avenir"/>
              <a:ea typeface="Avenir"/>
              <a:cs typeface="Avenir"/>
              <a:sym typeface="Avenir"/>
            </a:endParaRPr>
          </a:p>
          <a:p>
            <a:pPr indent="0" lvl="0" marL="0" rtl="0" algn="l">
              <a:spcBef>
                <a:spcPts val="0"/>
              </a:spcBef>
              <a:spcAft>
                <a:spcPts val="0"/>
              </a:spcAft>
              <a:buNone/>
            </a:pPr>
            <a:r>
              <a:rPr lang="en" sz="1800">
                <a:solidFill>
                  <a:schemeClr val="dk1"/>
                </a:solidFill>
                <a:latin typeface="Avenir"/>
                <a:ea typeface="Avenir"/>
                <a:cs typeface="Avenir"/>
                <a:sym typeface="Avenir"/>
              </a:rPr>
              <a:t>Key recommendations:</a:t>
            </a:r>
            <a:endParaRPr sz="1800">
              <a:solidFill>
                <a:schemeClr val="dk1"/>
              </a:solidFill>
              <a:latin typeface="Avenir"/>
              <a:ea typeface="Avenir"/>
              <a:cs typeface="Avenir"/>
              <a:sym typeface="Avenir"/>
            </a:endParaRPr>
          </a:p>
          <a:p>
            <a:pPr indent="0" lvl="0" marL="0" rtl="0" algn="l">
              <a:spcBef>
                <a:spcPts val="0"/>
              </a:spcBef>
              <a:spcAft>
                <a:spcPts val="0"/>
              </a:spcAft>
              <a:buNone/>
            </a:pPr>
            <a:r>
              <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Generalize the spatial locality or geographic coordinates. </a:t>
            </a:r>
            <a:endParaRPr sz="1800">
              <a:solidFill>
                <a:schemeClr val="dk1"/>
              </a:solidFill>
              <a:latin typeface="Avenir"/>
              <a:ea typeface="Avenir"/>
              <a:cs typeface="Avenir"/>
              <a:sym typeface="Avenir"/>
            </a:endParaRPr>
          </a:p>
          <a:p>
            <a:pPr indent="0" lvl="0" marL="457200" rtl="0" algn="l">
              <a:spcBef>
                <a:spcPts val="0"/>
              </a:spcBef>
              <a:spcAft>
                <a:spcPts val="0"/>
              </a:spcAft>
              <a:buNone/>
            </a:pPr>
            <a:r>
              <a:t/>
            </a:r>
            <a:endParaRPr sz="1800">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Avoid randomization!</a:t>
            </a:r>
            <a:endParaRPr sz="1800">
              <a:solidFill>
                <a:schemeClr val="dk1"/>
              </a:solidFill>
              <a:latin typeface="Avenir"/>
              <a:ea typeface="Avenir"/>
              <a:cs typeface="Avenir"/>
              <a:sym typeface="Avenir"/>
            </a:endParaRPr>
          </a:p>
          <a:p>
            <a:pPr indent="0" lvl="0" marL="0" rtl="0" algn="l">
              <a:spcBef>
                <a:spcPts val="0"/>
              </a:spcBef>
              <a:spcAft>
                <a:spcPts val="0"/>
              </a:spcAft>
              <a:buNone/>
            </a:pPr>
            <a:r>
              <a:t/>
            </a:r>
            <a:endParaRPr sz="900">
              <a:solidFill>
                <a:schemeClr val="dk1"/>
              </a:solidFill>
              <a:latin typeface="Maven Pro"/>
              <a:ea typeface="Maven Pro"/>
              <a:cs typeface="Maven Pro"/>
              <a:sym typeface="Maven Pro"/>
            </a:endParaRPr>
          </a:p>
        </p:txBody>
      </p:sp>
      <p:sp>
        <p:nvSpPr>
          <p:cNvPr id="507" name="Google Shape;507;p49"/>
          <p:cNvSpPr txBox="1"/>
          <p:nvPr>
            <p:ph type="ctrTitle"/>
          </p:nvPr>
        </p:nvSpPr>
        <p:spPr>
          <a:xfrm>
            <a:off x="6839300" y="1283613"/>
            <a:ext cx="2168700" cy="1014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 sz="1300">
                <a:latin typeface="Avenir"/>
                <a:ea typeface="Avenir"/>
                <a:cs typeface="Avenir"/>
                <a:sym typeface="Avenir"/>
              </a:rPr>
              <a:t>Threatened or Commercially Exploited Plants</a:t>
            </a:r>
            <a:endParaRPr sz="1300">
              <a:latin typeface="Avenir"/>
              <a:ea typeface="Avenir"/>
              <a:cs typeface="Avenir"/>
              <a:sym typeface="Avenir"/>
            </a:endParaRPr>
          </a:p>
        </p:txBody>
      </p:sp>
      <p:sp>
        <p:nvSpPr>
          <p:cNvPr id="508" name="Google Shape;508;p49"/>
          <p:cNvSpPr txBox="1"/>
          <p:nvPr/>
        </p:nvSpPr>
        <p:spPr>
          <a:xfrm>
            <a:off x="6954145" y="2472729"/>
            <a:ext cx="13728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50">
                <a:solidFill>
                  <a:schemeClr val="dk1"/>
                </a:solidFill>
                <a:latin typeface="Avenir"/>
                <a:ea typeface="Avenir"/>
                <a:cs typeface="Avenir"/>
                <a:sym typeface="Avenir"/>
              </a:rPr>
              <a:t>Eelgrass</a:t>
            </a:r>
            <a:endParaRPr sz="1200">
              <a:solidFill>
                <a:schemeClr val="dk1"/>
              </a:solidFill>
              <a:latin typeface="Avenir"/>
              <a:ea typeface="Avenir"/>
              <a:cs typeface="Avenir"/>
              <a:sym typeface="Avenir"/>
            </a:endParaRPr>
          </a:p>
        </p:txBody>
      </p:sp>
      <p:sp>
        <p:nvSpPr>
          <p:cNvPr id="509" name="Google Shape;509;p49"/>
          <p:cNvSpPr/>
          <p:nvPr/>
        </p:nvSpPr>
        <p:spPr>
          <a:xfrm>
            <a:off x="8502834" y="1498495"/>
            <a:ext cx="216945" cy="295246"/>
          </a:xfrm>
          <a:custGeom>
            <a:rect b="b" l="l" r="r" t="t"/>
            <a:pathLst>
              <a:path extrusionOk="0" h="12099" w="9295">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0" name="Google Shape;510;p49"/>
          <p:cNvGrpSpPr/>
          <p:nvPr/>
        </p:nvGrpSpPr>
        <p:grpSpPr>
          <a:xfrm>
            <a:off x="8547800" y="1919501"/>
            <a:ext cx="284585" cy="296783"/>
            <a:chOff x="-20946600" y="3317850"/>
            <a:chExt cx="304825" cy="304050"/>
          </a:xfrm>
        </p:grpSpPr>
        <p:sp>
          <p:nvSpPr>
            <p:cNvPr id="511" name="Google Shape;511;p49"/>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9"/>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9"/>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 name="Google Shape;514;p49"/>
          <p:cNvGrpSpPr/>
          <p:nvPr/>
        </p:nvGrpSpPr>
        <p:grpSpPr>
          <a:xfrm>
            <a:off x="6259718" y="1472648"/>
            <a:ext cx="299751" cy="315611"/>
            <a:chOff x="-18645175" y="3708500"/>
            <a:chExt cx="306400" cy="304850"/>
          </a:xfrm>
        </p:grpSpPr>
        <p:sp>
          <p:nvSpPr>
            <p:cNvPr id="515" name="Google Shape;515;p49"/>
            <p:cNvSpPr/>
            <p:nvPr/>
          </p:nvSpPr>
          <p:spPr>
            <a:xfrm>
              <a:off x="-18555375" y="38172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9"/>
            <p:cNvSpPr/>
            <p:nvPr/>
          </p:nvSpPr>
          <p:spPr>
            <a:xfrm>
              <a:off x="-18501825" y="3894000"/>
              <a:ext cx="18150" cy="16950"/>
            </a:xfrm>
            <a:custGeom>
              <a:rect b="b" l="l" r="r" t="t"/>
              <a:pathLst>
                <a:path extrusionOk="0" h="678" w="726">
                  <a:moveTo>
                    <a:pt x="351" y="0"/>
                  </a:moveTo>
                  <a:cubicBezTo>
                    <a:pt x="197" y="0"/>
                    <a:pt x="48" y="79"/>
                    <a:pt x="0" y="237"/>
                  </a:cubicBezTo>
                  <a:lnTo>
                    <a:pt x="379" y="678"/>
                  </a:lnTo>
                  <a:lnTo>
                    <a:pt x="725" y="237"/>
                  </a:lnTo>
                  <a:cubicBezTo>
                    <a:pt x="662" y="79"/>
                    <a:pt x="505" y="0"/>
                    <a:pt x="35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9"/>
            <p:cNvSpPr/>
            <p:nvPr/>
          </p:nvSpPr>
          <p:spPr>
            <a:xfrm>
              <a:off x="-18546725" y="3835325"/>
              <a:ext cx="108725" cy="124450"/>
            </a:xfrm>
            <a:custGeom>
              <a:rect b="b" l="l" r="r" t="t"/>
              <a:pathLst>
                <a:path extrusionOk="0" h="4978" w="4349">
                  <a:moveTo>
                    <a:pt x="2175" y="0"/>
                  </a:moveTo>
                  <a:cubicBezTo>
                    <a:pt x="1481" y="0"/>
                    <a:pt x="914" y="473"/>
                    <a:pt x="757" y="1134"/>
                  </a:cubicBezTo>
                  <a:lnTo>
                    <a:pt x="221" y="3151"/>
                  </a:lnTo>
                  <a:cubicBezTo>
                    <a:pt x="1" y="4096"/>
                    <a:pt x="725" y="4978"/>
                    <a:pt x="1639" y="4978"/>
                  </a:cubicBezTo>
                  <a:lnTo>
                    <a:pt x="1796" y="4978"/>
                  </a:lnTo>
                  <a:lnTo>
                    <a:pt x="1796" y="3686"/>
                  </a:lnTo>
                  <a:lnTo>
                    <a:pt x="1198" y="2899"/>
                  </a:lnTo>
                  <a:cubicBezTo>
                    <a:pt x="1135" y="2804"/>
                    <a:pt x="1103" y="2741"/>
                    <a:pt x="1103" y="2647"/>
                  </a:cubicBezTo>
                  <a:cubicBezTo>
                    <a:pt x="1103" y="2048"/>
                    <a:pt x="1576" y="1575"/>
                    <a:pt x="2175" y="1575"/>
                  </a:cubicBezTo>
                  <a:cubicBezTo>
                    <a:pt x="2773" y="1575"/>
                    <a:pt x="3246" y="2048"/>
                    <a:pt x="3246" y="2647"/>
                  </a:cubicBezTo>
                  <a:cubicBezTo>
                    <a:pt x="3246" y="2741"/>
                    <a:pt x="3183" y="2804"/>
                    <a:pt x="3151" y="2899"/>
                  </a:cubicBezTo>
                  <a:lnTo>
                    <a:pt x="2521" y="3686"/>
                  </a:lnTo>
                  <a:lnTo>
                    <a:pt x="2521" y="4978"/>
                  </a:lnTo>
                  <a:lnTo>
                    <a:pt x="2679" y="4978"/>
                  </a:lnTo>
                  <a:cubicBezTo>
                    <a:pt x="3624" y="4978"/>
                    <a:pt x="4348" y="4064"/>
                    <a:pt x="4096" y="3151"/>
                  </a:cubicBezTo>
                  <a:lnTo>
                    <a:pt x="3592" y="1134"/>
                  </a:lnTo>
                  <a:cubicBezTo>
                    <a:pt x="3435" y="441"/>
                    <a:pt x="2836" y="0"/>
                    <a:pt x="217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9"/>
            <p:cNvSpPr/>
            <p:nvPr/>
          </p:nvSpPr>
          <p:spPr>
            <a:xfrm>
              <a:off x="-18644375" y="3728200"/>
              <a:ext cx="305600" cy="285150"/>
            </a:xfrm>
            <a:custGeom>
              <a:rect b="b" l="l" r="r" t="t"/>
              <a:pathLst>
                <a:path extrusionOk="0" h="11406" w="12224">
                  <a:moveTo>
                    <a:pt x="8128" y="2836"/>
                  </a:moveTo>
                  <a:cubicBezTo>
                    <a:pt x="8695" y="2836"/>
                    <a:pt x="9168" y="3309"/>
                    <a:pt x="9168" y="3907"/>
                  </a:cubicBezTo>
                  <a:cubicBezTo>
                    <a:pt x="9257" y="4501"/>
                    <a:pt x="8814" y="4984"/>
                    <a:pt x="8182" y="4984"/>
                  </a:cubicBezTo>
                  <a:cubicBezTo>
                    <a:pt x="8143" y="4984"/>
                    <a:pt x="8105" y="4982"/>
                    <a:pt x="8065" y="4978"/>
                  </a:cubicBezTo>
                  <a:lnTo>
                    <a:pt x="8065" y="4978"/>
                  </a:lnTo>
                  <a:cubicBezTo>
                    <a:pt x="8128" y="5041"/>
                    <a:pt x="8160" y="5136"/>
                    <a:pt x="8160" y="5199"/>
                  </a:cubicBezTo>
                  <a:lnTo>
                    <a:pt x="8664" y="7247"/>
                  </a:lnTo>
                  <a:cubicBezTo>
                    <a:pt x="9011" y="8633"/>
                    <a:pt x="7971" y="9988"/>
                    <a:pt x="6553" y="9988"/>
                  </a:cubicBezTo>
                  <a:lnTo>
                    <a:pt x="5513" y="9988"/>
                  </a:lnTo>
                  <a:cubicBezTo>
                    <a:pt x="4096" y="9988"/>
                    <a:pt x="3025" y="8633"/>
                    <a:pt x="3403" y="7247"/>
                  </a:cubicBezTo>
                  <a:lnTo>
                    <a:pt x="3907" y="5199"/>
                  </a:lnTo>
                  <a:cubicBezTo>
                    <a:pt x="3938" y="5136"/>
                    <a:pt x="3938" y="5041"/>
                    <a:pt x="3970" y="4978"/>
                  </a:cubicBezTo>
                  <a:lnTo>
                    <a:pt x="3970" y="4978"/>
                  </a:lnTo>
                  <a:cubicBezTo>
                    <a:pt x="3934" y="4982"/>
                    <a:pt x="3899" y="4983"/>
                    <a:pt x="3864" y="4983"/>
                  </a:cubicBezTo>
                  <a:cubicBezTo>
                    <a:pt x="3255" y="4983"/>
                    <a:pt x="2804" y="4473"/>
                    <a:pt x="2804" y="3907"/>
                  </a:cubicBezTo>
                  <a:cubicBezTo>
                    <a:pt x="2804" y="3309"/>
                    <a:pt x="3277" y="2836"/>
                    <a:pt x="3875" y="2836"/>
                  </a:cubicBezTo>
                  <a:cubicBezTo>
                    <a:pt x="4411" y="2836"/>
                    <a:pt x="4883" y="3277"/>
                    <a:pt x="4915" y="3844"/>
                  </a:cubicBezTo>
                  <a:cubicBezTo>
                    <a:pt x="5230" y="3624"/>
                    <a:pt x="5608" y="3561"/>
                    <a:pt x="5986" y="3561"/>
                  </a:cubicBezTo>
                  <a:cubicBezTo>
                    <a:pt x="6396" y="3561"/>
                    <a:pt x="6742" y="3687"/>
                    <a:pt x="7057" y="3844"/>
                  </a:cubicBezTo>
                  <a:cubicBezTo>
                    <a:pt x="7089" y="3277"/>
                    <a:pt x="7561" y="2836"/>
                    <a:pt x="8128" y="2836"/>
                  </a:cubicBezTo>
                  <a:close/>
                  <a:moveTo>
                    <a:pt x="4285" y="1"/>
                  </a:moveTo>
                  <a:cubicBezTo>
                    <a:pt x="2710" y="1"/>
                    <a:pt x="1449" y="946"/>
                    <a:pt x="1449" y="2143"/>
                  </a:cubicBezTo>
                  <a:lnTo>
                    <a:pt x="1449" y="2773"/>
                  </a:lnTo>
                  <a:cubicBezTo>
                    <a:pt x="1449" y="4380"/>
                    <a:pt x="945" y="5955"/>
                    <a:pt x="95" y="7310"/>
                  </a:cubicBezTo>
                  <a:cubicBezTo>
                    <a:pt x="0" y="7373"/>
                    <a:pt x="0" y="7530"/>
                    <a:pt x="32" y="7625"/>
                  </a:cubicBezTo>
                  <a:cubicBezTo>
                    <a:pt x="945" y="9893"/>
                    <a:pt x="3182" y="11405"/>
                    <a:pt x="5671" y="11405"/>
                  </a:cubicBezTo>
                  <a:lnTo>
                    <a:pt x="6553" y="11405"/>
                  </a:lnTo>
                  <a:cubicBezTo>
                    <a:pt x="9011" y="11405"/>
                    <a:pt x="11216" y="9893"/>
                    <a:pt x="12161" y="7625"/>
                  </a:cubicBezTo>
                  <a:cubicBezTo>
                    <a:pt x="12224" y="7499"/>
                    <a:pt x="12224" y="7373"/>
                    <a:pt x="12129" y="7310"/>
                  </a:cubicBezTo>
                  <a:cubicBezTo>
                    <a:pt x="11184" y="5955"/>
                    <a:pt x="10680" y="4380"/>
                    <a:pt x="10680" y="2773"/>
                  </a:cubicBezTo>
                  <a:lnTo>
                    <a:pt x="10680" y="2143"/>
                  </a:lnTo>
                  <a:cubicBezTo>
                    <a:pt x="10680" y="946"/>
                    <a:pt x="9420" y="1"/>
                    <a:pt x="7845" y="1"/>
                  </a:cubicBezTo>
                  <a:cubicBezTo>
                    <a:pt x="7183" y="1"/>
                    <a:pt x="6553" y="158"/>
                    <a:pt x="6081" y="473"/>
                  </a:cubicBezTo>
                  <a:cubicBezTo>
                    <a:pt x="5545" y="158"/>
                    <a:pt x="4915" y="1"/>
                    <a:pt x="428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9"/>
            <p:cNvSpPr/>
            <p:nvPr/>
          </p:nvSpPr>
          <p:spPr>
            <a:xfrm>
              <a:off x="-18448275" y="3817200"/>
              <a:ext cx="18150" cy="17350"/>
            </a:xfrm>
            <a:custGeom>
              <a:rect b="b" l="l" r="r" t="t"/>
              <a:pathLst>
                <a:path extrusionOk="0" h="694" w="726">
                  <a:moveTo>
                    <a:pt x="347" y="1"/>
                  </a:moveTo>
                  <a:cubicBezTo>
                    <a:pt x="158" y="1"/>
                    <a:pt x="1" y="158"/>
                    <a:pt x="1" y="347"/>
                  </a:cubicBezTo>
                  <a:cubicBezTo>
                    <a:pt x="1" y="536"/>
                    <a:pt x="158" y="694"/>
                    <a:pt x="347" y="694"/>
                  </a:cubicBezTo>
                  <a:cubicBezTo>
                    <a:pt x="536" y="694"/>
                    <a:pt x="725" y="536"/>
                    <a:pt x="725" y="347"/>
                  </a:cubicBezTo>
                  <a:cubicBezTo>
                    <a:pt x="694"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9"/>
            <p:cNvSpPr/>
            <p:nvPr/>
          </p:nvSpPr>
          <p:spPr>
            <a:xfrm>
              <a:off x="-18645175" y="3708500"/>
              <a:ext cx="74050" cy="91400"/>
            </a:xfrm>
            <a:custGeom>
              <a:rect b="b" l="l" r="r" t="t"/>
              <a:pathLst>
                <a:path extrusionOk="0" h="3656" w="2962">
                  <a:moveTo>
                    <a:pt x="2111" y="1"/>
                  </a:moveTo>
                  <a:cubicBezTo>
                    <a:pt x="946" y="1"/>
                    <a:pt x="1" y="946"/>
                    <a:pt x="1" y="2143"/>
                  </a:cubicBezTo>
                  <a:cubicBezTo>
                    <a:pt x="1" y="2710"/>
                    <a:pt x="221" y="3277"/>
                    <a:pt x="631" y="3656"/>
                  </a:cubicBezTo>
                  <a:lnTo>
                    <a:pt x="631" y="3498"/>
                  </a:lnTo>
                  <a:lnTo>
                    <a:pt x="631" y="2868"/>
                  </a:lnTo>
                  <a:cubicBezTo>
                    <a:pt x="631" y="1608"/>
                    <a:pt x="1576" y="600"/>
                    <a:pt x="2962" y="190"/>
                  </a:cubicBezTo>
                  <a:cubicBezTo>
                    <a:pt x="2679" y="95"/>
                    <a:pt x="2395"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9"/>
            <p:cNvSpPr/>
            <p:nvPr/>
          </p:nvSpPr>
          <p:spPr>
            <a:xfrm>
              <a:off x="-18415975" y="3710075"/>
              <a:ext cx="74850" cy="92975"/>
            </a:xfrm>
            <a:custGeom>
              <a:rect b="b" l="l" r="r" t="t"/>
              <a:pathLst>
                <a:path extrusionOk="0" h="3719" w="2994">
                  <a:moveTo>
                    <a:pt x="883" y="1"/>
                  </a:moveTo>
                  <a:cubicBezTo>
                    <a:pt x="568" y="1"/>
                    <a:pt x="284" y="64"/>
                    <a:pt x="1" y="190"/>
                  </a:cubicBezTo>
                  <a:cubicBezTo>
                    <a:pt x="1292" y="568"/>
                    <a:pt x="2206" y="1608"/>
                    <a:pt x="2206" y="2836"/>
                  </a:cubicBezTo>
                  <a:lnTo>
                    <a:pt x="2206" y="3466"/>
                  </a:lnTo>
                  <a:cubicBezTo>
                    <a:pt x="2206" y="3529"/>
                    <a:pt x="2206" y="3656"/>
                    <a:pt x="2237" y="3719"/>
                  </a:cubicBezTo>
                  <a:cubicBezTo>
                    <a:pt x="2710" y="3340"/>
                    <a:pt x="2993" y="2742"/>
                    <a:pt x="2993" y="2112"/>
                  </a:cubicBezTo>
                  <a:cubicBezTo>
                    <a:pt x="2993" y="946"/>
                    <a:pt x="2048" y="1"/>
                    <a:pt x="883"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2" name="Google Shape;522;p49"/>
          <p:cNvGrpSpPr/>
          <p:nvPr/>
        </p:nvGrpSpPr>
        <p:grpSpPr>
          <a:xfrm>
            <a:off x="8385696" y="4179461"/>
            <a:ext cx="360882" cy="352928"/>
            <a:chOff x="-15688425" y="3707725"/>
            <a:chExt cx="304825" cy="302475"/>
          </a:xfrm>
        </p:grpSpPr>
        <p:sp>
          <p:nvSpPr>
            <p:cNvPr id="523" name="Google Shape;523;p49"/>
            <p:cNvSpPr/>
            <p:nvPr/>
          </p:nvSpPr>
          <p:spPr>
            <a:xfrm>
              <a:off x="-15687650" y="3884950"/>
              <a:ext cx="304050" cy="125250"/>
            </a:xfrm>
            <a:custGeom>
              <a:rect b="b" l="l" r="r" t="t"/>
              <a:pathLst>
                <a:path extrusionOk="0" h="5010" w="12162">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9"/>
            <p:cNvSpPr/>
            <p:nvPr/>
          </p:nvSpPr>
          <p:spPr>
            <a:xfrm>
              <a:off x="-15634875" y="3956600"/>
              <a:ext cx="49650" cy="18150"/>
            </a:xfrm>
            <a:custGeom>
              <a:rect b="b" l="l" r="r" t="t"/>
              <a:pathLst>
                <a:path extrusionOk="0" h="726" w="1986">
                  <a:moveTo>
                    <a:pt x="379" y="1"/>
                  </a:moveTo>
                  <a:cubicBezTo>
                    <a:pt x="158" y="1"/>
                    <a:pt x="1" y="158"/>
                    <a:pt x="1" y="348"/>
                  </a:cubicBezTo>
                  <a:cubicBezTo>
                    <a:pt x="1" y="568"/>
                    <a:pt x="158" y="726"/>
                    <a:pt x="379" y="726"/>
                  </a:cubicBezTo>
                  <a:lnTo>
                    <a:pt x="1985" y="726"/>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9"/>
            <p:cNvSpPr/>
            <p:nvPr/>
          </p:nvSpPr>
          <p:spPr>
            <a:xfrm>
              <a:off x="-15434025" y="3920375"/>
              <a:ext cx="31525" cy="18150"/>
            </a:xfrm>
            <a:custGeom>
              <a:rect b="b" l="l" r="r" t="t"/>
              <a:pathLst>
                <a:path extrusionOk="0" h="726" w="1261">
                  <a:moveTo>
                    <a:pt x="567" y="1"/>
                  </a:moveTo>
                  <a:lnTo>
                    <a:pt x="0" y="725"/>
                  </a:lnTo>
                  <a:lnTo>
                    <a:pt x="914" y="725"/>
                  </a:lnTo>
                  <a:cubicBezTo>
                    <a:pt x="1103" y="725"/>
                    <a:pt x="1261" y="568"/>
                    <a:pt x="1261" y="347"/>
                  </a:cubicBezTo>
                  <a:cubicBezTo>
                    <a:pt x="1261" y="158"/>
                    <a:pt x="1103" y="1"/>
                    <a:pt x="914"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9"/>
            <p:cNvSpPr/>
            <p:nvPr/>
          </p:nvSpPr>
          <p:spPr>
            <a:xfrm>
              <a:off x="-15436400" y="3974725"/>
              <a:ext cx="52800" cy="17350"/>
            </a:xfrm>
            <a:custGeom>
              <a:rect b="b" l="l" r="r" t="t"/>
              <a:pathLst>
                <a:path extrusionOk="0" h="694" w="2112">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9"/>
            <p:cNvSpPr/>
            <p:nvPr/>
          </p:nvSpPr>
          <p:spPr>
            <a:xfrm>
              <a:off x="-15688425" y="3992050"/>
              <a:ext cx="54350" cy="18150"/>
            </a:xfrm>
            <a:custGeom>
              <a:rect b="b" l="l" r="r" t="t"/>
              <a:pathLst>
                <a:path extrusionOk="0" h="726" w="2174">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9"/>
            <p:cNvSpPr/>
            <p:nvPr/>
          </p:nvSpPr>
          <p:spPr>
            <a:xfrm>
              <a:off x="-15664800" y="3707725"/>
              <a:ext cx="252850" cy="161475"/>
            </a:xfrm>
            <a:custGeom>
              <a:rect b="b" l="l" r="r" t="t"/>
              <a:pathLst>
                <a:path extrusionOk="0" h="6459" w="10114">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 name="Google Shape;529;p49"/>
          <p:cNvGrpSpPr/>
          <p:nvPr/>
        </p:nvGrpSpPr>
        <p:grpSpPr>
          <a:xfrm>
            <a:off x="8314516" y="3454703"/>
            <a:ext cx="284567" cy="352912"/>
            <a:chOff x="-16794250" y="4058225"/>
            <a:chExt cx="305625" cy="304025"/>
          </a:xfrm>
        </p:grpSpPr>
        <p:sp>
          <p:nvSpPr>
            <p:cNvPr id="530" name="Google Shape;530;p49"/>
            <p:cNvSpPr/>
            <p:nvPr/>
          </p:nvSpPr>
          <p:spPr>
            <a:xfrm>
              <a:off x="-16793475" y="4309475"/>
              <a:ext cx="70925" cy="17350"/>
            </a:xfrm>
            <a:custGeom>
              <a:rect b="b" l="l" r="r" t="t"/>
              <a:pathLst>
                <a:path extrusionOk="0" h="694" w="2837">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9"/>
            <p:cNvSpPr/>
            <p:nvPr/>
          </p:nvSpPr>
          <p:spPr>
            <a:xfrm>
              <a:off x="-16758025" y="4344900"/>
              <a:ext cx="89800" cy="17350"/>
            </a:xfrm>
            <a:custGeom>
              <a:rect b="b" l="l" r="r" t="t"/>
              <a:pathLst>
                <a:path extrusionOk="0" h="694" w="3592">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9"/>
            <p:cNvSpPr/>
            <p:nvPr/>
          </p:nvSpPr>
          <p:spPr>
            <a:xfrm>
              <a:off x="-16615475" y="4344900"/>
              <a:ext cx="89825" cy="17350"/>
            </a:xfrm>
            <a:custGeom>
              <a:rect b="b" l="l" r="r" t="t"/>
              <a:pathLst>
                <a:path extrusionOk="0" h="694" w="3593">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9"/>
            <p:cNvSpPr/>
            <p:nvPr/>
          </p:nvSpPr>
          <p:spPr>
            <a:xfrm>
              <a:off x="-16561900" y="4309475"/>
              <a:ext cx="71700" cy="17350"/>
            </a:xfrm>
            <a:custGeom>
              <a:rect b="b" l="l" r="r" t="t"/>
              <a:pathLst>
                <a:path extrusionOk="0" h="694" w="2868">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9"/>
            <p:cNvSpPr/>
            <p:nvPr/>
          </p:nvSpPr>
          <p:spPr>
            <a:xfrm>
              <a:off x="-16704475" y="4309475"/>
              <a:ext cx="125275" cy="17350"/>
            </a:xfrm>
            <a:custGeom>
              <a:rect b="b" l="l" r="r" t="t"/>
              <a:pathLst>
                <a:path extrusionOk="0" h="694" w="5011">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9"/>
            <p:cNvSpPr/>
            <p:nvPr/>
          </p:nvSpPr>
          <p:spPr>
            <a:xfrm>
              <a:off x="-16704475" y="4074750"/>
              <a:ext cx="126050" cy="165425"/>
            </a:xfrm>
            <a:custGeom>
              <a:rect b="b" l="l" r="r" t="t"/>
              <a:pathLst>
                <a:path extrusionOk="0" h="6617" w="5042">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9"/>
            <p:cNvSpPr/>
            <p:nvPr/>
          </p:nvSpPr>
          <p:spPr>
            <a:xfrm>
              <a:off x="-16725725" y="4237800"/>
              <a:ext cx="164625" cy="53575"/>
            </a:xfrm>
            <a:custGeom>
              <a:rect b="b" l="l" r="r" t="t"/>
              <a:pathLst>
                <a:path extrusionOk="0" h="2143" w="6585">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9"/>
            <p:cNvSpPr/>
            <p:nvPr/>
          </p:nvSpPr>
          <p:spPr>
            <a:xfrm>
              <a:off x="-16559550" y="4058225"/>
              <a:ext cx="70925" cy="233150"/>
            </a:xfrm>
            <a:custGeom>
              <a:rect b="b" l="l" r="r" t="t"/>
              <a:pathLst>
                <a:path extrusionOk="0" h="9326" w="2837">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9"/>
            <p:cNvSpPr/>
            <p:nvPr/>
          </p:nvSpPr>
          <p:spPr>
            <a:xfrm>
              <a:off x="-16794250" y="4059000"/>
              <a:ext cx="70900" cy="232375"/>
            </a:xfrm>
            <a:custGeom>
              <a:rect b="b" l="l" r="r" t="t"/>
              <a:pathLst>
                <a:path extrusionOk="0" h="9295" w="2836">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9" name="Google Shape;539;p49"/>
          <p:cNvGrpSpPr/>
          <p:nvPr/>
        </p:nvGrpSpPr>
        <p:grpSpPr>
          <a:xfrm>
            <a:off x="6494954" y="2090766"/>
            <a:ext cx="360879" cy="352941"/>
            <a:chOff x="-17878825" y="3334400"/>
            <a:chExt cx="270200" cy="304050"/>
          </a:xfrm>
        </p:grpSpPr>
        <p:sp>
          <p:nvSpPr>
            <p:cNvPr id="540" name="Google Shape;540;p49"/>
            <p:cNvSpPr/>
            <p:nvPr/>
          </p:nvSpPr>
          <p:spPr>
            <a:xfrm>
              <a:off x="-17683475" y="3334400"/>
              <a:ext cx="74850" cy="74050"/>
            </a:xfrm>
            <a:custGeom>
              <a:rect b="b" l="l" r="r" t="t"/>
              <a:pathLst>
                <a:path extrusionOk="0" h="2962" w="2994">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9"/>
            <p:cNvSpPr/>
            <p:nvPr/>
          </p:nvSpPr>
          <p:spPr>
            <a:xfrm>
              <a:off x="-17752000" y="3513975"/>
              <a:ext cx="16550" cy="16550"/>
            </a:xfrm>
            <a:custGeom>
              <a:rect b="b" l="l" r="r" t="t"/>
              <a:pathLst>
                <a:path extrusionOk="0" h="662" w="662">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9"/>
            <p:cNvSpPr/>
            <p:nvPr/>
          </p:nvSpPr>
          <p:spPr>
            <a:xfrm>
              <a:off x="-17860700" y="3405275"/>
              <a:ext cx="107150" cy="206225"/>
            </a:xfrm>
            <a:custGeom>
              <a:rect b="b" l="l" r="r" t="t"/>
              <a:pathLst>
                <a:path extrusionOk="0" h="8249" w="4286">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9"/>
            <p:cNvSpPr/>
            <p:nvPr/>
          </p:nvSpPr>
          <p:spPr>
            <a:xfrm>
              <a:off x="-17735475" y="3405275"/>
              <a:ext cx="107150" cy="206475"/>
            </a:xfrm>
            <a:custGeom>
              <a:rect b="b" l="l" r="r" t="t"/>
              <a:pathLst>
                <a:path extrusionOk="0" h="8259" w="4286">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9"/>
            <p:cNvSpPr/>
            <p:nvPr/>
          </p:nvSpPr>
          <p:spPr>
            <a:xfrm>
              <a:off x="-17812650" y="3353300"/>
              <a:ext cx="136275" cy="144150"/>
            </a:xfrm>
            <a:custGeom>
              <a:rect b="b" l="l" r="r" t="t"/>
              <a:pathLst>
                <a:path extrusionOk="0" h="5766" w="5451">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9"/>
            <p:cNvSpPr/>
            <p:nvPr/>
          </p:nvSpPr>
          <p:spPr>
            <a:xfrm>
              <a:off x="-17770900" y="3614000"/>
              <a:ext cx="52775" cy="24450"/>
            </a:xfrm>
            <a:custGeom>
              <a:rect b="b" l="l" r="r" t="t"/>
              <a:pathLst>
                <a:path extrusionOk="0" h="978" w="2111">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9"/>
            <p:cNvSpPr/>
            <p:nvPr/>
          </p:nvSpPr>
          <p:spPr>
            <a:xfrm>
              <a:off x="-17878825" y="3334400"/>
              <a:ext cx="74075" cy="74050"/>
            </a:xfrm>
            <a:custGeom>
              <a:rect b="b" l="l" r="r" t="t"/>
              <a:pathLst>
                <a:path extrusionOk="0" h="2962" w="2963">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7" name="Google Shape;547;p49"/>
          <p:cNvSpPr txBox="1"/>
          <p:nvPr/>
        </p:nvSpPr>
        <p:spPr>
          <a:xfrm>
            <a:off x="4058450" y="2481613"/>
            <a:ext cx="1583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50">
                <a:solidFill>
                  <a:schemeClr val="dk1"/>
                </a:solidFill>
                <a:latin typeface="Avenir"/>
                <a:ea typeface="Avenir"/>
                <a:cs typeface="Avenir"/>
                <a:sym typeface="Avenir"/>
              </a:rPr>
              <a:t>Leatherback Turtle</a:t>
            </a:r>
            <a:endParaRPr sz="1200">
              <a:solidFill>
                <a:schemeClr val="dk1"/>
              </a:solidFill>
              <a:latin typeface="Avenir"/>
              <a:ea typeface="Avenir"/>
              <a:cs typeface="Avenir"/>
              <a:sym typeface="Avenir"/>
            </a:endParaRPr>
          </a:p>
        </p:txBody>
      </p:sp>
      <p:sp>
        <p:nvSpPr>
          <p:cNvPr id="548" name="Google Shape;548;p49"/>
          <p:cNvSpPr txBox="1"/>
          <p:nvPr/>
        </p:nvSpPr>
        <p:spPr>
          <a:xfrm>
            <a:off x="4680525" y="3905663"/>
            <a:ext cx="17835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u="sng">
                <a:solidFill>
                  <a:schemeClr val="hlink"/>
                </a:solidFill>
                <a:latin typeface="Avenir"/>
                <a:ea typeface="Avenir"/>
                <a:cs typeface="Avenir"/>
                <a:sym typeface="Avenir"/>
                <a:hlinkClick r:id="rId3"/>
              </a:rPr>
              <a:t>USGS - PAD-US</a:t>
            </a:r>
            <a:endParaRPr sz="1000">
              <a:latin typeface="Avenir"/>
              <a:ea typeface="Avenir"/>
              <a:cs typeface="Avenir"/>
              <a:sym typeface="Avenir"/>
            </a:endParaRPr>
          </a:p>
          <a:p>
            <a:pPr indent="0" lvl="0" marL="0" rtl="0" algn="ctr">
              <a:spcBef>
                <a:spcPts val="0"/>
              </a:spcBef>
              <a:spcAft>
                <a:spcPts val="0"/>
              </a:spcAft>
              <a:buNone/>
            </a:pPr>
            <a:r>
              <a:rPr lang="en" sz="1000">
                <a:latin typeface="Avenir"/>
                <a:ea typeface="Avenir"/>
                <a:cs typeface="Avenir"/>
                <a:sym typeface="Avenir"/>
              </a:rPr>
              <a:t>Terrestrial and Marine Protected Areas</a:t>
            </a:r>
            <a:endParaRPr sz="1000">
              <a:latin typeface="Avenir"/>
              <a:ea typeface="Avenir"/>
              <a:cs typeface="Avenir"/>
              <a:sym typeface="Avenir"/>
            </a:endParaRPr>
          </a:p>
        </p:txBody>
      </p:sp>
      <p:sp>
        <p:nvSpPr>
          <p:cNvPr id="549" name="Google Shape;549;p49"/>
          <p:cNvSpPr txBox="1"/>
          <p:nvPr/>
        </p:nvSpPr>
        <p:spPr>
          <a:xfrm>
            <a:off x="3968125" y="2817600"/>
            <a:ext cx="4864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u="sng">
                <a:solidFill>
                  <a:schemeClr val="hlink"/>
                </a:solidFill>
                <a:latin typeface="Avenir"/>
                <a:ea typeface="Avenir"/>
                <a:cs typeface="Avenir"/>
                <a:sym typeface="Avenir"/>
                <a:hlinkClick r:id="rId4"/>
              </a:rPr>
              <a:t>US. Fishery and Wildlife Service </a:t>
            </a:r>
            <a:endParaRPr sz="1100">
              <a:latin typeface="Avenir"/>
              <a:ea typeface="Avenir"/>
              <a:cs typeface="Avenir"/>
              <a:sym typeface="Avenir"/>
            </a:endParaRPr>
          </a:p>
          <a:p>
            <a:pPr indent="0" lvl="0" marL="0" rtl="0" algn="ctr">
              <a:spcBef>
                <a:spcPts val="0"/>
              </a:spcBef>
              <a:spcAft>
                <a:spcPts val="0"/>
              </a:spcAft>
              <a:buNone/>
            </a:pPr>
            <a:r>
              <a:rPr lang="en" sz="1100">
                <a:latin typeface="Avenir"/>
                <a:ea typeface="Avenir"/>
                <a:cs typeface="Avenir"/>
                <a:sym typeface="Avenir"/>
              </a:rPr>
              <a:t>Endangered Species Library</a:t>
            </a:r>
            <a:endParaRPr sz="1100">
              <a:latin typeface="Avenir"/>
              <a:ea typeface="Avenir"/>
              <a:cs typeface="Avenir"/>
              <a:sym typeface="Avenir"/>
            </a:endParaRPr>
          </a:p>
        </p:txBody>
      </p:sp>
      <p:pic>
        <p:nvPicPr>
          <p:cNvPr id="550" name="Google Shape;550;p49"/>
          <p:cNvPicPr preferRelativeResize="0"/>
          <p:nvPr/>
        </p:nvPicPr>
        <p:blipFill>
          <a:blip r:embed="rId5">
            <a:alphaModFix/>
          </a:blip>
          <a:stretch>
            <a:fillRect/>
          </a:stretch>
        </p:blipFill>
        <p:spPr>
          <a:xfrm>
            <a:off x="6672587" y="3427475"/>
            <a:ext cx="1450275" cy="1104877"/>
          </a:xfrm>
          <a:prstGeom prst="rect">
            <a:avLst/>
          </a:prstGeom>
          <a:noFill/>
          <a:ln>
            <a:noFill/>
          </a:ln>
        </p:spPr>
      </p:pic>
      <p:pic>
        <p:nvPicPr>
          <p:cNvPr id="551" name="Google Shape;551;p49"/>
          <p:cNvPicPr preferRelativeResize="0"/>
          <p:nvPr/>
        </p:nvPicPr>
        <p:blipFill>
          <a:blip r:embed="rId6">
            <a:alphaModFix/>
          </a:blip>
          <a:stretch>
            <a:fillRect/>
          </a:stretch>
        </p:blipFill>
        <p:spPr>
          <a:xfrm>
            <a:off x="6919353" y="1444300"/>
            <a:ext cx="1450276" cy="968055"/>
          </a:xfrm>
          <a:prstGeom prst="rect">
            <a:avLst/>
          </a:prstGeom>
          <a:noFill/>
          <a:ln>
            <a:noFill/>
          </a:ln>
        </p:spPr>
      </p:pic>
      <p:pic>
        <p:nvPicPr>
          <p:cNvPr id="552" name="Google Shape;552;p49"/>
          <p:cNvPicPr preferRelativeResize="0"/>
          <p:nvPr/>
        </p:nvPicPr>
        <p:blipFill rotWithShape="1">
          <a:blip r:embed="rId7">
            <a:alphaModFix/>
          </a:blip>
          <a:srcRect b="0" l="10843" r="3977" t="26911"/>
          <a:stretch/>
        </p:blipFill>
        <p:spPr>
          <a:xfrm>
            <a:off x="3968125" y="1428325"/>
            <a:ext cx="2234701" cy="968049"/>
          </a:xfrm>
          <a:prstGeom prst="rect">
            <a:avLst/>
          </a:prstGeom>
          <a:noFill/>
          <a:ln>
            <a:noFill/>
          </a:ln>
        </p:spPr>
      </p:pic>
      <p:sp>
        <p:nvSpPr>
          <p:cNvPr id="553" name="Google Shape;553;p49"/>
          <p:cNvSpPr txBox="1"/>
          <p:nvPr/>
        </p:nvSpPr>
        <p:spPr>
          <a:xfrm>
            <a:off x="222650" y="4697175"/>
            <a:ext cx="645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Avenir"/>
                <a:ea typeface="Avenir"/>
                <a:cs typeface="Avenir"/>
                <a:sym typeface="Avenir"/>
              </a:rPr>
              <a:t>Chapman AD (2020). Current Best Practices for Generalizing Sensitive Species Occurrence Data. Copenhagen: GBIF. </a:t>
            </a:r>
            <a:r>
              <a:rPr lang="en" sz="900" u="sng">
                <a:solidFill>
                  <a:srgbClr val="4BA2CE"/>
                </a:solidFill>
                <a:latin typeface="Avenir"/>
                <a:ea typeface="Avenir"/>
                <a:cs typeface="Avenir"/>
                <a:sym typeface="Avenir"/>
                <a:hlinkClick r:id="rId8">
                  <a:extLst>
                    <a:ext uri="{A12FA001-AC4F-418D-AE19-62706E023703}">
                      <ahyp:hlinkClr val="tx"/>
                    </a:ext>
                  </a:extLst>
                </a:hlinkClick>
              </a:rPr>
              <a:t>https://doi.org/10.15468/doc-5jp4-5g10</a:t>
            </a:r>
            <a:endParaRPr sz="900">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