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Lst>
  <p:sldSz cy="5143500" cx="9144000"/>
  <p:notesSz cx="6858000" cy="9144000"/>
  <p:embeddedFontLst>
    <p:embeddedFont>
      <p:font typeface="Advent Pro SemiBold"/>
      <p:regular r:id="rId40"/>
      <p:bold r:id="rId41"/>
      <p:italic r:id="rId42"/>
      <p:boldItalic r:id="rId43"/>
    </p:embeddedFont>
    <p:embeddedFont>
      <p:font typeface="Anton"/>
      <p:regular r:id="rId44"/>
    </p:embeddedFont>
    <p:embeddedFont>
      <p:font typeface="Roboto"/>
      <p:regular r:id="rId45"/>
      <p:bold r:id="rId46"/>
      <p:italic r:id="rId47"/>
      <p:boldItalic r:id="rId48"/>
    </p:embeddedFont>
    <p:embeddedFont>
      <p:font typeface="Lobster"/>
      <p:regular r:id="rId49"/>
    </p:embeddedFont>
    <p:embeddedFont>
      <p:font typeface="Fira Sans Extra Condensed Medium"/>
      <p:regular r:id="rId50"/>
      <p:bold r:id="rId51"/>
      <p:italic r:id="rId52"/>
      <p:boldItalic r:id="rId53"/>
    </p:embeddedFont>
    <p:embeddedFont>
      <p:font typeface="Fira Sans Condensed Medium"/>
      <p:regular r:id="rId54"/>
      <p:bold r:id="rId55"/>
      <p:italic r:id="rId56"/>
      <p:boldItalic r:id="rId57"/>
    </p:embeddedFont>
    <p:embeddedFont>
      <p:font typeface="Maven Pro"/>
      <p:regular r:id="rId58"/>
      <p:bold r:id="rId59"/>
    </p:embeddedFont>
    <p:embeddedFont>
      <p:font typeface="Pacifico"/>
      <p:regular r:id="rId60"/>
    </p:embeddedFont>
    <p:embeddedFont>
      <p:font typeface="Century Gothic"/>
      <p:regular r:id="rId61"/>
      <p:bold r:id="rId62"/>
      <p:italic r:id="rId63"/>
      <p:boldItalic r:id="rId64"/>
    </p:embeddedFont>
    <p:embeddedFont>
      <p:font typeface="Nunito Sans"/>
      <p:regular r:id="rId65"/>
      <p:bold r:id="rId66"/>
      <p:italic r:id="rId67"/>
      <p:boldItalic r:id="rId6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78125BA1-4BED-4995-B395-20EFB3AAE5D2}">
  <a:tblStyle styleId="{78125BA1-4BED-4995-B395-20EFB3AAE5D2}"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AdventProSemiBold-regular.fntdata"/><Relationship Id="rId42" Type="http://schemas.openxmlformats.org/officeDocument/2006/relationships/font" Target="fonts/AdventProSemiBold-italic.fntdata"/><Relationship Id="rId41" Type="http://schemas.openxmlformats.org/officeDocument/2006/relationships/font" Target="fonts/AdventProSemiBold-bold.fntdata"/><Relationship Id="rId44" Type="http://schemas.openxmlformats.org/officeDocument/2006/relationships/font" Target="fonts/Anton-regular.fntdata"/><Relationship Id="rId43" Type="http://schemas.openxmlformats.org/officeDocument/2006/relationships/font" Target="fonts/AdventProSemiBold-boldItalic.fntdata"/><Relationship Id="rId46" Type="http://schemas.openxmlformats.org/officeDocument/2006/relationships/font" Target="fonts/Roboto-bold.fntdata"/><Relationship Id="rId45" Type="http://schemas.openxmlformats.org/officeDocument/2006/relationships/font" Target="fonts/Roboto-regular.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Roboto-boldItalic.fntdata"/><Relationship Id="rId47" Type="http://schemas.openxmlformats.org/officeDocument/2006/relationships/font" Target="fonts/Roboto-italic.fntdata"/><Relationship Id="rId49" Type="http://schemas.openxmlformats.org/officeDocument/2006/relationships/font" Target="fonts/Lobster-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CenturyGothic-bold.fntdata"/><Relationship Id="rId61" Type="http://schemas.openxmlformats.org/officeDocument/2006/relationships/font" Target="fonts/CenturyGothic-regular.fntdata"/><Relationship Id="rId20" Type="http://schemas.openxmlformats.org/officeDocument/2006/relationships/slide" Target="slides/slide14.xml"/><Relationship Id="rId64" Type="http://schemas.openxmlformats.org/officeDocument/2006/relationships/font" Target="fonts/CenturyGothic-boldItalic.fntdata"/><Relationship Id="rId63" Type="http://schemas.openxmlformats.org/officeDocument/2006/relationships/font" Target="fonts/CenturyGothic-italic.fntdata"/><Relationship Id="rId22" Type="http://schemas.openxmlformats.org/officeDocument/2006/relationships/slide" Target="slides/slide16.xml"/><Relationship Id="rId66" Type="http://schemas.openxmlformats.org/officeDocument/2006/relationships/font" Target="fonts/NunitoSans-bold.fntdata"/><Relationship Id="rId21" Type="http://schemas.openxmlformats.org/officeDocument/2006/relationships/slide" Target="slides/slide15.xml"/><Relationship Id="rId65" Type="http://schemas.openxmlformats.org/officeDocument/2006/relationships/font" Target="fonts/NunitoSans-regular.fntdata"/><Relationship Id="rId24" Type="http://schemas.openxmlformats.org/officeDocument/2006/relationships/slide" Target="slides/slide18.xml"/><Relationship Id="rId68" Type="http://schemas.openxmlformats.org/officeDocument/2006/relationships/font" Target="fonts/NunitoSans-boldItalic.fntdata"/><Relationship Id="rId23" Type="http://schemas.openxmlformats.org/officeDocument/2006/relationships/slide" Target="slides/slide17.xml"/><Relationship Id="rId67" Type="http://schemas.openxmlformats.org/officeDocument/2006/relationships/font" Target="fonts/NunitoSans-italic.fntdata"/><Relationship Id="rId60" Type="http://schemas.openxmlformats.org/officeDocument/2006/relationships/font" Target="fonts/Pacifico-regular.fntdata"/><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FiraSansExtraCondensedMedium-bold.fntdata"/><Relationship Id="rId50" Type="http://schemas.openxmlformats.org/officeDocument/2006/relationships/font" Target="fonts/FiraSansExtraCondensedMedium-regular.fntdata"/><Relationship Id="rId53" Type="http://schemas.openxmlformats.org/officeDocument/2006/relationships/font" Target="fonts/FiraSansExtraCondensedMedium-boldItalic.fntdata"/><Relationship Id="rId52" Type="http://schemas.openxmlformats.org/officeDocument/2006/relationships/font" Target="fonts/FiraSansExtraCondensedMedium-italic.fntdata"/><Relationship Id="rId11" Type="http://schemas.openxmlformats.org/officeDocument/2006/relationships/slide" Target="slides/slide5.xml"/><Relationship Id="rId55" Type="http://schemas.openxmlformats.org/officeDocument/2006/relationships/font" Target="fonts/FiraSansCondensedMedium-bold.fntdata"/><Relationship Id="rId10" Type="http://schemas.openxmlformats.org/officeDocument/2006/relationships/slide" Target="slides/slide4.xml"/><Relationship Id="rId54" Type="http://schemas.openxmlformats.org/officeDocument/2006/relationships/font" Target="fonts/FiraSansCondensedMedium-regular.fntdata"/><Relationship Id="rId13" Type="http://schemas.openxmlformats.org/officeDocument/2006/relationships/slide" Target="slides/slide7.xml"/><Relationship Id="rId57" Type="http://schemas.openxmlformats.org/officeDocument/2006/relationships/font" Target="fonts/FiraSansCondensedMedium-boldItalic.fntdata"/><Relationship Id="rId12" Type="http://schemas.openxmlformats.org/officeDocument/2006/relationships/slide" Target="slides/slide6.xml"/><Relationship Id="rId56" Type="http://schemas.openxmlformats.org/officeDocument/2006/relationships/font" Target="fonts/FiraSansCondensedMedium-italic.fntdata"/><Relationship Id="rId15" Type="http://schemas.openxmlformats.org/officeDocument/2006/relationships/slide" Target="slides/slide9.xml"/><Relationship Id="rId59" Type="http://schemas.openxmlformats.org/officeDocument/2006/relationships/font" Target="fonts/MavenPro-bold.fntdata"/><Relationship Id="rId14" Type="http://schemas.openxmlformats.org/officeDocument/2006/relationships/slide" Target="slides/slide8.xml"/><Relationship Id="rId58" Type="http://schemas.openxmlformats.org/officeDocument/2006/relationships/font" Target="fonts/MavenPro-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Well-being (ethics), Bad actors, data misuse</a:t>
            </a:r>
            <a:endParaRPr/>
          </a:p>
        </p:txBody>
      </p:sp>
      <p:sp>
        <p:nvSpPr>
          <p:cNvPr id="391" name="Google Shape;391;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e9466acf5a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76" name="Google Shape;476;g3e9466acf5a_0_1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3e9466acf5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3e9466acf5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5bf5b69a56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35bf5b69a56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3" name="Google Shape;50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p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63" name="Google Shape;56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5bf5b69a56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35bf5b69a56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p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83" name="Google Shape;583;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1" name="Google Shape;59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3e9466acf5a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3e9466acf5a_0_1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4" name="Shape 614"/>
        <p:cNvGrpSpPr/>
        <p:nvPr/>
      </p:nvGrpSpPr>
      <p:grpSpPr>
        <a:xfrm>
          <a:off x="0" y="0"/>
          <a:ext cx="0" cy="0"/>
          <a:chOff x="0" y="0"/>
          <a:chExt cx="0" cy="0"/>
        </a:xfrm>
      </p:grpSpPr>
      <p:sp>
        <p:nvSpPr>
          <p:cNvPr id="615" name="Google Shape;615;p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6" name="Google Shape;616;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p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4" name="Google Shape;624;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p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2" name="Google Shape;63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70" name="Google Shape;670;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e9466acf5a_0_2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7" name="Google Shape;677;g3e9466acf5a_0_2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2" name="Shape 682"/>
        <p:cNvGrpSpPr/>
        <p:nvPr/>
      </p:nvGrpSpPr>
      <p:grpSpPr>
        <a:xfrm>
          <a:off x="0" y="0"/>
          <a:ext cx="0" cy="0"/>
          <a:chOff x="0" y="0"/>
          <a:chExt cx="0" cy="0"/>
        </a:xfrm>
      </p:grpSpPr>
      <p:sp>
        <p:nvSpPr>
          <p:cNvPr id="683" name="Google Shape;683;g3e9466acf5a_0_2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4" name="Google Shape;684;g3e9466acf5a_0_2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g3e9466acf5a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1" name="Google Shape;691;g3e9466acf5a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e9466acf5a_0_310: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Well-being (ethics), Bad actors, data misuse</a:t>
            </a:r>
            <a:endParaRPr/>
          </a:p>
        </p:txBody>
      </p:sp>
      <p:sp>
        <p:nvSpPr>
          <p:cNvPr id="698" name="Google Shape;698;g3e9466acf5a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3" name="Shape 703"/>
        <p:cNvGrpSpPr/>
        <p:nvPr/>
      </p:nvGrpSpPr>
      <p:grpSpPr>
        <a:xfrm>
          <a:off x="0" y="0"/>
          <a:ext cx="0" cy="0"/>
          <a:chOff x="0" y="0"/>
          <a:chExt cx="0" cy="0"/>
        </a:xfrm>
      </p:grpSpPr>
      <p:sp>
        <p:nvSpPr>
          <p:cNvPr id="704" name="Google Shape;704;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5" name="Google Shape;705;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p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14" name="Google Shape;714;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20" name="Google Shape;720;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3e9466acf5a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4" name="Google Shape;404;g3e9466acf5a_0_2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3" name="Google Shape;733;p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p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47" name="Google Shape;747;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35bf5b69a56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35bf5b69a56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2" name="Shape 762"/>
        <p:cNvGrpSpPr/>
        <p:nvPr/>
      </p:nvGrpSpPr>
      <p:grpSpPr>
        <a:xfrm>
          <a:off x="0" y="0"/>
          <a:ext cx="0" cy="0"/>
          <a:chOff x="0" y="0"/>
          <a:chExt cx="0" cy="0"/>
        </a:xfrm>
      </p:grpSpPr>
      <p:sp>
        <p:nvSpPr>
          <p:cNvPr id="763" name="Google Shape;763;g35bf5b69a56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4" name="Google Shape;764;g35bf5b69a56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e9466acf5a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2" name="Google Shape;412;g3e9466acf5a_0_10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3e93cfbedfc_0_1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4" name="Google Shape;424;g3e93cfbedfc_0_1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9" name="Google Shape;43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9" name="Google Shape;449;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3e9466acf5a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57" name="Google Shape;457;g3e9466acf5a_0_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3e9466acf5a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66" name="Google Shape;466;g3e9466acf5a_0_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dk2"/>
        </a:solidFill>
      </p:bgPr>
    </p:bg>
    <p:spTree>
      <p:nvGrpSpPr>
        <p:cNvPr id="8" name="Shape 8"/>
        <p:cNvGrpSpPr/>
        <p:nvPr/>
      </p:nvGrpSpPr>
      <p:grpSpPr>
        <a:xfrm>
          <a:off x="0" y="0"/>
          <a:ext cx="0" cy="0"/>
          <a:chOff x="0" y="0"/>
          <a:chExt cx="0" cy="0"/>
        </a:xfrm>
      </p:grpSpPr>
      <p:sp>
        <p:nvSpPr>
          <p:cNvPr id="9" name="Google Shape;9;p2"/>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 name="Google Shape;10;p2"/>
          <p:cNvSpPr txBox="1"/>
          <p:nvPr>
            <p:ph type="ctrTitle"/>
          </p:nvPr>
        </p:nvSpPr>
        <p:spPr>
          <a:xfrm>
            <a:off x="317809" y="1154296"/>
            <a:ext cx="8452200" cy="692100"/>
          </a:xfrm>
          <a:prstGeom prst="rect">
            <a:avLst/>
          </a:prstGeom>
          <a:noFill/>
          <a:ln>
            <a:noFill/>
          </a:ln>
        </p:spPr>
        <p:txBody>
          <a:bodyPr anchorCtr="0" anchor="b" bIns="34275" lIns="68575" spcFirstLastPara="1" rIns="68575" wrap="square" tIns="34275">
            <a:sp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1" name="Google Shape;11;p2"/>
          <p:cNvSpPr txBox="1"/>
          <p:nvPr>
            <p:ph idx="1" type="subTitle"/>
          </p:nvPr>
        </p:nvSpPr>
        <p:spPr>
          <a:xfrm>
            <a:off x="394000" y="1887525"/>
            <a:ext cx="8452200" cy="393900"/>
          </a:xfrm>
          <a:prstGeom prst="rect">
            <a:avLst/>
          </a:prstGeom>
          <a:noFill/>
          <a:ln>
            <a:noFill/>
          </a:ln>
        </p:spPr>
        <p:txBody>
          <a:bodyPr anchorCtr="0" anchor="t" bIns="0" lIns="0" spcFirstLastPara="1" rIns="0" wrap="square" tIns="0">
            <a:spAutoFit/>
          </a:bodyPr>
          <a:lstStyle>
            <a:lvl1pPr lvl="0" marR="0" rtl="0" algn="l">
              <a:lnSpc>
                <a:spcPct val="90000"/>
              </a:lnSpc>
              <a:spcBef>
                <a:spcPts val="800"/>
              </a:spcBef>
              <a:spcAft>
                <a:spcPts val="0"/>
              </a:spcAft>
              <a:buClr>
                <a:schemeClr val="accent1"/>
              </a:buClr>
              <a:buSzPts val="2100"/>
              <a:buFont typeface="Arial"/>
              <a:buNone/>
              <a:defRPr b="0" i="0" sz="2100" u="none" cap="none" strike="noStrike">
                <a:solidFill>
                  <a:schemeClr val="lt1"/>
                </a:solidFill>
                <a:latin typeface="Century Gothic"/>
                <a:ea typeface="Century Gothic"/>
                <a:cs typeface="Century Gothic"/>
                <a:sym typeface="Century Gothic"/>
              </a:defRPr>
            </a:lvl1pPr>
            <a:lvl2pPr lvl="1" marR="0" rtl="0" algn="ctr">
              <a:lnSpc>
                <a:spcPct val="90000"/>
              </a:lnSpc>
              <a:spcBef>
                <a:spcPts val="400"/>
              </a:spcBef>
              <a:spcAft>
                <a:spcPts val="0"/>
              </a:spcAft>
              <a:buClr>
                <a:schemeClr val="accent1"/>
              </a:buClr>
              <a:buSzPts val="1500"/>
              <a:buFont typeface="Arial"/>
              <a:buNone/>
              <a:defRPr b="0" i="0" sz="1500" u="none" cap="none" strike="noStrike">
                <a:solidFill>
                  <a:schemeClr val="dk1"/>
                </a:solidFill>
                <a:latin typeface="Century Gothic"/>
                <a:ea typeface="Century Gothic"/>
                <a:cs typeface="Century Gothic"/>
                <a:sym typeface="Century Gothic"/>
              </a:defRPr>
            </a:lvl2pPr>
            <a:lvl3pPr lvl="2" marR="0" rtl="0" algn="ctr">
              <a:lnSpc>
                <a:spcPct val="90000"/>
              </a:lnSpc>
              <a:spcBef>
                <a:spcPts val="400"/>
              </a:spcBef>
              <a:spcAft>
                <a:spcPts val="0"/>
              </a:spcAft>
              <a:buClr>
                <a:schemeClr val="accent1"/>
              </a:buClr>
              <a:buSzPts val="1400"/>
              <a:buFont typeface="Arial"/>
              <a:buNone/>
              <a:defRPr b="0" i="0" sz="1400" u="none" cap="none" strike="noStrike">
                <a:solidFill>
                  <a:schemeClr val="dk1"/>
                </a:solidFill>
                <a:latin typeface="Century Gothic"/>
                <a:ea typeface="Century Gothic"/>
                <a:cs typeface="Century Gothic"/>
                <a:sym typeface="Century Gothic"/>
              </a:defRPr>
            </a:lvl3pPr>
            <a:lvl4pPr lvl="3"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4pPr>
            <a:lvl5pPr lvl="4" marR="0" rtl="0" algn="ctr">
              <a:lnSpc>
                <a:spcPct val="90000"/>
              </a:lnSpc>
              <a:spcBef>
                <a:spcPts val="400"/>
              </a:spcBef>
              <a:spcAft>
                <a:spcPts val="0"/>
              </a:spcAft>
              <a:buClr>
                <a:schemeClr val="accent1"/>
              </a:buClr>
              <a:buSzPts val="1200"/>
              <a:buFont typeface="Arial"/>
              <a:buNone/>
              <a:defRPr b="0" i="0" sz="1200" u="none" cap="none" strike="noStrike">
                <a:solidFill>
                  <a:schemeClr val="dk1"/>
                </a:solidFill>
                <a:latin typeface="Century Gothic"/>
                <a:ea typeface="Century Gothic"/>
                <a:cs typeface="Century Gothic"/>
                <a:sym typeface="Century Gothic"/>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pic>
        <p:nvPicPr>
          <p:cNvPr id="12" name="Google Shape;12;p2"/>
          <p:cNvPicPr preferRelativeResize="0"/>
          <p:nvPr/>
        </p:nvPicPr>
        <p:blipFill rotWithShape="1">
          <a:blip r:embed="rId2">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3132">
          <p15:clr>
            <a:srgbClr val="FBAE40"/>
          </p15:clr>
        </p15:guide>
        <p15:guide id="2"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list">
  <p:cSld name="Two Content Blocks + Picture_2_1_1">
    <p:spTree>
      <p:nvGrpSpPr>
        <p:cNvPr id="92" name="Shape 92"/>
        <p:cNvGrpSpPr/>
        <p:nvPr/>
      </p:nvGrpSpPr>
      <p:grpSpPr>
        <a:xfrm>
          <a:off x="0" y="0"/>
          <a:ext cx="0" cy="0"/>
          <a:chOff x="0" y="0"/>
          <a:chExt cx="0" cy="0"/>
        </a:xfrm>
      </p:grpSpPr>
      <p:sp>
        <p:nvSpPr>
          <p:cNvPr id="93" name="Google Shape;93;p11"/>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94" name="Google Shape;94;p11"/>
          <p:cNvSpPr txBox="1"/>
          <p:nvPr/>
        </p:nvSpPr>
        <p:spPr>
          <a:xfrm>
            <a:off x="1149250" y="3624025"/>
            <a:ext cx="2389800" cy="278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 name="Google Shape;95;p11"/>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96" name="Google Shape;96;p11"/>
          <p:cNvSpPr txBox="1"/>
          <p:nvPr>
            <p:ph idx="2" type="body"/>
          </p:nvPr>
        </p:nvSpPr>
        <p:spPr>
          <a:xfrm>
            <a:off x="531050" y="1395225"/>
            <a:ext cx="47223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sp>
        <p:nvSpPr>
          <p:cNvPr id="97" name="Google Shape;97;p11"/>
          <p:cNvSpPr txBox="1"/>
          <p:nvPr>
            <p:ph idx="3" type="subTitle"/>
          </p:nvPr>
        </p:nvSpPr>
        <p:spPr>
          <a:xfrm>
            <a:off x="534700" y="2862025"/>
            <a:ext cx="4722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98" name="Google Shape;98;p11"/>
          <p:cNvSpPr txBox="1"/>
          <p:nvPr>
            <p:ph idx="4" type="body"/>
          </p:nvPr>
        </p:nvSpPr>
        <p:spPr>
          <a:xfrm>
            <a:off x="531050" y="3339025"/>
            <a:ext cx="47223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99" name="Google Shape;99;p11"/>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Navy" type="secHead">
  <p:cSld name="SECTION_HEADER">
    <p:bg>
      <p:bgPr>
        <a:solidFill>
          <a:schemeClr val="dk2"/>
        </a:solidFill>
      </p:bgPr>
    </p:bg>
    <p:spTree>
      <p:nvGrpSpPr>
        <p:cNvPr id="100" name="Shape 100"/>
        <p:cNvGrpSpPr/>
        <p:nvPr/>
      </p:nvGrpSpPr>
      <p:grpSpPr>
        <a:xfrm>
          <a:off x="0" y="0"/>
          <a:ext cx="0" cy="0"/>
          <a:chOff x="0" y="0"/>
          <a:chExt cx="0" cy="0"/>
        </a:xfrm>
      </p:grpSpPr>
      <p:sp>
        <p:nvSpPr>
          <p:cNvPr id="101" name="Google Shape;101;p12"/>
          <p:cNvSpPr/>
          <p:nvPr/>
        </p:nvSpPr>
        <p:spPr>
          <a:xfrm>
            <a:off x="0" y="4218710"/>
            <a:ext cx="9144000" cy="924900"/>
          </a:xfrm>
          <a:prstGeom prst="rect">
            <a:avLst/>
          </a:prstGeom>
          <a:solidFill>
            <a:schemeClr val="dk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2" name="Google Shape;102;p12"/>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03" name="Google Shape;103;p12"/>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04" name="Google Shape;104;p12"/>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05" name="Google Shape;105;p12"/>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extLst>
    <p:ext uri="{DCECCB84-F9BA-43D5-87BE-67443E8EF086}">
      <p15:sldGuideLst>
        <p15:guide id="1" orient="horz" pos="2484">
          <p15:clr>
            <a:srgbClr val="FBAE40"/>
          </p15:clr>
        </p15:guide>
        <p15:guide id="2"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Moss">
  <p:cSld name="Section Header Moss">
    <p:bg>
      <p:bgPr>
        <a:solidFill>
          <a:schemeClr val="accent2"/>
        </a:solidFill>
      </p:bgPr>
    </p:bg>
    <p:spTree>
      <p:nvGrpSpPr>
        <p:cNvPr id="106" name="Shape 106"/>
        <p:cNvGrpSpPr/>
        <p:nvPr/>
      </p:nvGrpSpPr>
      <p:grpSpPr>
        <a:xfrm>
          <a:off x="0" y="0"/>
          <a:ext cx="0" cy="0"/>
          <a:chOff x="0" y="0"/>
          <a:chExt cx="0" cy="0"/>
        </a:xfrm>
      </p:grpSpPr>
      <p:sp>
        <p:nvSpPr>
          <p:cNvPr id="107" name="Google Shape;107;p13"/>
          <p:cNvSpPr/>
          <p:nvPr/>
        </p:nvSpPr>
        <p:spPr>
          <a:xfrm>
            <a:off x="0" y="4218710"/>
            <a:ext cx="9144000" cy="924900"/>
          </a:xfrm>
          <a:prstGeom prst="rect">
            <a:avLst/>
          </a:prstGeom>
          <a:solidFill>
            <a:schemeClr val="accen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08" name="Google Shape;108;p13"/>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09" name="Google Shape;109;p13"/>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10" name="Google Shape;110;p13"/>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11" name="Google Shape;111;p13"/>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ea Green">
  <p:cSld name="Section Header Sea Green">
    <p:bg>
      <p:bgPr>
        <a:solidFill>
          <a:schemeClr val="accent3"/>
        </a:solidFill>
      </p:bgPr>
    </p:bg>
    <p:spTree>
      <p:nvGrpSpPr>
        <p:cNvPr id="112" name="Shape 112"/>
        <p:cNvGrpSpPr/>
        <p:nvPr/>
      </p:nvGrpSpPr>
      <p:grpSpPr>
        <a:xfrm>
          <a:off x="0" y="0"/>
          <a:ext cx="0" cy="0"/>
          <a:chOff x="0" y="0"/>
          <a:chExt cx="0" cy="0"/>
        </a:xfrm>
      </p:grpSpPr>
      <p:sp>
        <p:nvSpPr>
          <p:cNvPr id="113" name="Google Shape;113;p14"/>
          <p:cNvSpPr/>
          <p:nvPr/>
        </p:nvSpPr>
        <p:spPr>
          <a:xfrm>
            <a:off x="0" y="4218710"/>
            <a:ext cx="9144000" cy="924900"/>
          </a:xfrm>
          <a:prstGeom prst="rect">
            <a:avLst/>
          </a:prstGeom>
          <a:solidFill>
            <a:schemeClr val="accent3"/>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14" name="Google Shape;114;p14"/>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15" name="Google Shape;115;p14"/>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16" name="Google Shape;116;p14"/>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17" name="Google Shape;117;p14"/>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Coral">
  <p:cSld name="Section Header Coral">
    <p:bg>
      <p:bgPr>
        <a:solidFill>
          <a:schemeClr val="accent4"/>
        </a:solidFill>
      </p:bgPr>
    </p:bg>
    <p:spTree>
      <p:nvGrpSpPr>
        <p:cNvPr id="118" name="Shape 118"/>
        <p:cNvGrpSpPr/>
        <p:nvPr/>
      </p:nvGrpSpPr>
      <p:grpSpPr>
        <a:xfrm>
          <a:off x="0" y="0"/>
          <a:ext cx="0" cy="0"/>
          <a:chOff x="0" y="0"/>
          <a:chExt cx="0" cy="0"/>
        </a:xfrm>
      </p:grpSpPr>
      <p:sp>
        <p:nvSpPr>
          <p:cNvPr id="119" name="Google Shape;119;p15"/>
          <p:cNvSpPr/>
          <p:nvPr/>
        </p:nvSpPr>
        <p:spPr>
          <a:xfrm>
            <a:off x="0" y="4218710"/>
            <a:ext cx="9144000" cy="924900"/>
          </a:xfrm>
          <a:prstGeom prst="rect">
            <a:avLst/>
          </a:prstGeom>
          <a:solidFill>
            <a:schemeClr val="accent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20" name="Google Shape;120;p15"/>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21" name="Google Shape;121;p15"/>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22" name="Google Shape;122;p15"/>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23" name="Google Shape;123;p15"/>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Gold">
  <p:cSld name="Section Header Gold">
    <p:bg>
      <p:bgPr>
        <a:solidFill>
          <a:schemeClr val="lt2"/>
        </a:solidFill>
      </p:bgPr>
    </p:bg>
    <p:spTree>
      <p:nvGrpSpPr>
        <p:cNvPr id="124" name="Shape 124"/>
        <p:cNvGrpSpPr/>
        <p:nvPr/>
      </p:nvGrpSpPr>
      <p:grpSpPr>
        <a:xfrm>
          <a:off x="0" y="0"/>
          <a:ext cx="0" cy="0"/>
          <a:chOff x="0" y="0"/>
          <a:chExt cx="0" cy="0"/>
        </a:xfrm>
      </p:grpSpPr>
      <p:sp>
        <p:nvSpPr>
          <p:cNvPr id="125" name="Google Shape;125;p16"/>
          <p:cNvSpPr/>
          <p:nvPr/>
        </p:nvSpPr>
        <p:spPr>
          <a:xfrm>
            <a:off x="0" y="4218710"/>
            <a:ext cx="9144000" cy="924900"/>
          </a:xfrm>
          <a:prstGeom prst="rect">
            <a:avLst/>
          </a:prstGeom>
          <a:solidFill>
            <a:schemeClr val="lt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26" name="Google Shape;126;p16"/>
          <p:cNvSpPr txBox="1"/>
          <p:nvPr>
            <p:ph type="title"/>
          </p:nvPr>
        </p:nvSpPr>
        <p:spPr>
          <a:xfrm>
            <a:off x="623888" y="30705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SzPts val="2700"/>
              <a:buFont typeface="Century Gothic"/>
              <a:buNone/>
              <a:defRPr b="1" i="0" sz="2700" u="none" cap="none" strike="noStrike">
                <a:latin typeface="Century Gothic"/>
                <a:ea typeface="Century Gothic"/>
                <a:cs typeface="Century Gothic"/>
                <a:sym typeface="Century Gothic"/>
              </a:defRPr>
            </a:lvl1pPr>
            <a:lvl2pPr lvl="1" algn="l">
              <a:lnSpc>
                <a:spcPct val="100000"/>
              </a:lnSpc>
              <a:spcBef>
                <a:spcPts val="0"/>
              </a:spcBef>
              <a:spcAft>
                <a:spcPts val="0"/>
              </a:spcAft>
              <a:buClr>
                <a:schemeClr val="dk2"/>
              </a:buClr>
              <a:buSzPts val="1100"/>
              <a:buNone/>
              <a:defRPr sz="1400">
                <a:solidFill>
                  <a:schemeClr val="dk2"/>
                </a:solidFill>
              </a:defRPr>
            </a:lvl2pPr>
            <a:lvl3pPr lvl="2" algn="l">
              <a:lnSpc>
                <a:spcPct val="100000"/>
              </a:lnSpc>
              <a:spcBef>
                <a:spcPts val="0"/>
              </a:spcBef>
              <a:spcAft>
                <a:spcPts val="0"/>
              </a:spcAft>
              <a:buClr>
                <a:schemeClr val="dk2"/>
              </a:buClr>
              <a:buSzPts val="1100"/>
              <a:buNone/>
              <a:defRPr sz="1400">
                <a:solidFill>
                  <a:schemeClr val="dk2"/>
                </a:solidFill>
              </a:defRPr>
            </a:lvl3pPr>
            <a:lvl4pPr lvl="3" algn="l">
              <a:lnSpc>
                <a:spcPct val="100000"/>
              </a:lnSpc>
              <a:spcBef>
                <a:spcPts val="0"/>
              </a:spcBef>
              <a:spcAft>
                <a:spcPts val="0"/>
              </a:spcAft>
              <a:buClr>
                <a:schemeClr val="dk2"/>
              </a:buClr>
              <a:buSzPts val="1100"/>
              <a:buNone/>
              <a:defRPr sz="1400">
                <a:solidFill>
                  <a:schemeClr val="dk2"/>
                </a:solidFill>
              </a:defRPr>
            </a:lvl4pPr>
            <a:lvl5pPr lvl="4" algn="l">
              <a:lnSpc>
                <a:spcPct val="100000"/>
              </a:lnSpc>
              <a:spcBef>
                <a:spcPts val="0"/>
              </a:spcBef>
              <a:spcAft>
                <a:spcPts val="0"/>
              </a:spcAft>
              <a:buClr>
                <a:schemeClr val="dk2"/>
              </a:buClr>
              <a:buSzPts val="1100"/>
              <a:buNone/>
              <a:defRPr sz="1400">
                <a:solidFill>
                  <a:schemeClr val="dk2"/>
                </a:solidFill>
              </a:defRPr>
            </a:lvl5pPr>
            <a:lvl6pPr lvl="5" algn="l">
              <a:lnSpc>
                <a:spcPct val="100000"/>
              </a:lnSpc>
              <a:spcBef>
                <a:spcPts val="0"/>
              </a:spcBef>
              <a:spcAft>
                <a:spcPts val="0"/>
              </a:spcAft>
              <a:buClr>
                <a:schemeClr val="dk2"/>
              </a:buClr>
              <a:buSzPts val="1100"/>
              <a:buNone/>
              <a:defRPr sz="1400">
                <a:solidFill>
                  <a:schemeClr val="dk2"/>
                </a:solidFill>
              </a:defRPr>
            </a:lvl6pPr>
            <a:lvl7pPr lvl="6" algn="l">
              <a:lnSpc>
                <a:spcPct val="100000"/>
              </a:lnSpc>
              <a:spcBef>
                <a:spcPts val="0"/>
              </a:spcBef>
              <a:spcAft>
                <a:spcPts val="0"/>
              </a:spcAft>
              <a:buClr>
                <a:schemeClr val="dk2"/>
              </a:buClr>
              <a:buSzPts val="1100"/>
              <a:buNone/>
              <a:defRPr sz="1400">
                <a:solidFill>
                  <a:schemeClr val="dk2"/>
                </a:solidFill>
              </a:defRPr>
            </a:lvl7pPr>
            <a:lvl8pPr lvl="7" algn="l">
              <a:lnSpc>
                <a:spcPct val="100000"/>
              </a:lnSpc>
              <a:spcBef>
                <a:spcPts val="0"/>
              </a:spcBef>
              <a:spcAft>
                <a:spcPts val="0"/>
              </a:spcAft>
              <a:buClr>
                <a:schemeClr val="dk2"/>
              </a:buClr>
              <a:buSzPts val="1100"/>
              <a:buNone/>
              <a:defRPr sz="1400">
                <a:solidFill>
                  <a:schemeClr val="dk2"/>
                </a:solidFill>
              </a:defRPr>
            </a:lvl8pPr>
            <a:lvl9pPr lvl="8" algn="l">
              <a:lnSpc>
                <a:spcPct val="100000"/>
              </a:lnSpc>
              <a:spcBef>
                <a:spcPts val="0"/>
              </a:spcBef>
              <a:spcAft>
                <a:spcPts val="0"/>
              </a:spcAft>
              <a:buClr>
                <a:schemeClr val="dk2"/>
              </a:buClr>
              <a:buSzPts val="1100"/>
              <a:buNone/>
              <a:defRPr sz="1400">
                <a:solidFill>
                  <a:schemeClr val="dk2"/>
                </a:solidFill>
              </a:defRPr>
            </a:lvl9pPr>
          </a:lstStyle>
          <a:p/>
        </p:txBody>
      </p:sp>
      <p:sp>
        <p:nvSpPr>
          <p:cNvPr id="127" name="Google Shape;127;p16"/>
          <p:cNvSpPr txBox="1"/>
          <p:nvPr>
            <p:ph idx="1" type="subTitle"/>
          </p:nvPr>
        </p:nvSpPr>
        <p:spPr>
          <a:xfrm>
            <a:off x="653175" y="39000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chemeClr val="dk2"/>
                </a:solidFill>
                <a:latin typeface="Arial"/>
                <a:ea typeface="Arial"/>
                <a:cs typeface="Arial"/>
                <a:sym typeface="Arial"/>
              </a:defRPr>
            </a:lvl9pPr>
          </a:lstStyle>
          <a:p/>
        </p:txBody>
      </p:sp>
      <p:pic>
        <p:nvPicPr>
          <p:cNvPr id="128" name="Google Shape;128;p16"/>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29" name="Google Shape;129;p16"/>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Aqua 1">
  <p:cSld name="Section Header Aqua_1">
    <p:bg>
      <p:bgPr>
        <a:solidFill>
          <a:schemeClr val="accent1"/>
        </a:solidFill>
      </p:bgPr>
    </p:bg>
    <p:spTree>
      <p:nvGrpSpPr>
        <p:cNvPr id="130" name="Shape 130"/>
        <p:cNvGrpSpPr/>
        <p:nvPr/>
      </p:nvGrpSpPr>
      <p:grpSpPr>
        <a:xfrm>
          <a:off x="0" y="0"/>
          <a:ext cx="0" cy="0"/>
          <a:chOff x="0" y="0"/>
          <a:chExt cx="0" cy="0"/>
        </a:xfrm>
      </p:grpSpPr>
      <p:sp>
        <p:nvSpPr>
          <p:cNvPr id="131" name="Google Shape;131;p17"/>
          <p:cNvSpPr/>
          <p:nvPr/>
        </p:nvSpPr>
        <p:spPr>
          <a:xfrm>
            <a:off x="0" y="4218710"/>
            <a:ext cx="9144000" cy="924900"/>
          </a:xfrm>
          <a:prstGeom prst="rect">
            <a:avLst/>
          </a:prstGeom>
          <a:solidFill>
            <a:schemeClr val="accent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000"/>
              <a:buFont typeface="Arial"/>
              <a:buNone/>
            </a:pPr>
            <a:r>
              <a:t/>
            </a:r>
            <a:endParaRPr b="0" i="0" sz="1000" u="none" cap="none" strike="noStrike">
              <a:solidFill>
                <a:schemeClr val="lt1"/>
              </a:solidFill>
              <a:latin typeface="Calibri"/>
              <a:ea typeface="Calibri"/>
              <a:cs typeface="Calibri"/>
              <a:sym typeface="Calibri"/>
            </a:endParaRPr>
          </a:p>
        </p:txBody>
      </p:sp>
      <p:sp>
        <p:nvSpPr>
          <p:cNvPr id="132" name="Google Shape;132;p17"/>
          <p:cNvSpPr txBox="1"/>
          <p:nvPr>
            <p:ph type="title"/>
          </p:nvPr>
        </p:nvSpPr>
        <p:spPr>
          <a:xfrm>
            <a:off x="776288" y="3222918"/>
            <a:ext cx="7886700" cy="865800"/>
          </a:xfrm>
          <a:prstGeom prst="rect">
            <a:avLst/>
          </a:prstGeom>
          <a:noFill/>
          <a:ln>
            <a:noFill/>
          </a:ln>
        </p:spPr>
        <p:txBody>
          <a:bodyPr anchorCtr="0" anchor="b" bIns="34275" lIns="68575" spcFirstLastPara="1" rIns="68575" wrap="square" tIns="34275">
            <a:noAutofit/>
          </a:bodyPr>
          <a:lstStyle>
            <a:lvl1pPr lvl="0" marR="0" algn="l">
              <a:lnSpc>
                <a:spcPct val="90000"/>
              </a:lnSpc>
              <a:spcBef>
                <a:spcPts val="0"/>
              </a:spcBef>
              <a:spcAft>
                <a:spcPts val="0"/>
              </a:spcAft>
              <a:buClr>
                <a:schemeClr val="lt1"/>
              </a:buClr>
              <a:buSzPts val="2700"/>
              <a:buFont typeface="Century Gothic"/>
              <a:buNone/>
              <a:defRPr b="1" i="0" sz="2700" u="none" cap="none" strike="noStrike">
                <a:solidFill>
                  <a:schemeClr val="lt1"/>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133" name="Google Shape;133;p17"/>
          <p:cNvSpPr txBox="1"/>
          <p:nvPr>
            <p:ph idx="1" type="subTitle"/>
          </p:nvPr>
        </p:nvSpPr>
        <p:spPr>
          <a:xfrm>
            <a:off x="805575" y="4052400"/>
            <a:ext cx="4675800" cy="430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0" i="0" sz="1900" u="none" cap="none" strike="noStrike">
                <a:solidFill>
                  <a:srgbClr val="FFFFFF"/>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pic>
        <p:nvPicPr>
          <p:cNvPr id="134" name="Google Shape;134;p17"/>
          <p:cNvPicPr preferRelativeResize="0"/>
          <p:nvPr/>
        </p:nvPicPr>
        <p:blipFill rotWithShape="1">
          <a:blip r:embed="rId2">
            <a:alphaModFix/>
          </a:blip>
          <a:srcRect b="0" l="0" r="0" t="0"/>
          <a:stretch/>
        </p:blipFill>
        <p:spPr>
          <a:xfrm>
            <a:off x="8289600" y="160446"/>
            <a:ext cx="631175" cy="1414154"/>
          </a:xfrm>
          <a:prstGeom prst="rect">
            <a:avLst/>
          </a:prstGeom>
          <a:noFill/>
          <a:ln>
            <a:noFill/>
          </a:ln>
        </p:spPr>
      </p:pic>
      <p:pic>
        <p:nvPicPr>
          <p:cNvPr id="135" name="Google Shape;135;p17"/>
          <p:cNvPicPr preferRelativeResize="0"/>
          <p:nvPr/>
        </p:nvPicPr>
        <p:blipFill rotWithShape="1">
          <a:blip r:embed="rId3">
            <a:alphaModFix/>
          </a:blip>
          <a:srcRect b="0" l="0" r="0" t="0"/>
          <a:stretch/>
        </p:blipFill>
        <p:spPr>
          <a:xfrm>
            <a:off x="7050024" y="4841748"/>
            <a:ext cx="1932469" cy="143764"/>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36" name="Shape 136"/>
        <p:cNvGrpSpPr/>
        <p:nvPr/>
      </p:nvGrpSpPr>
      <p:grpSpPr>
        <a:xfrm>
          <a:off x="0" y="0"/>
          <a:ext cx="0" cy="0"/>
          <a:chOff x="0" y="0"/>
          <a:chExt cx="0" cy="0"/>
        </a:xfrm>
      </p:grpSpPr>
      <p:sp>
        <p:nvSpPr>
          <p:cNvPr id="137" name="Google Shape;137;p18"/>
          <p:cNvSpPr txBox="1"/>
          <p:nvPr>
            <p:ph idx="1" type="body"/>
          </p:nvPr>
        </p:nvSpPr>
        <p:spPr>
          <a:xfrm>
            <a:off x="618825" y="1679175"/>
            <a:ext cx="3534300" cy="20901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138" name="Google Shape;138;p18"/>
          <p:cNvSpPr txBox="1"/>
          <p:nvPr>
            <p:ph type="ctrTitle"/>
          </p:nvPr>
        </p:nvSpPr>
        <p:spPr>
          <a:xfrm>
            <a:off x="618825" y="411675"/>
            <a:ext cx="26865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139" name="Google Shape;139;p18"/>
          <p:cNvSpPr/>
          <p:nvPr/>
        </p:nvSpPr>
        <p:spPr>
          <a:xfrm>
            <a:off x="720000" y="46901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18"/>
          <p:cNvSpPr/>
          <p:nvPr/>
        </p:nvSpPr>
        <p:spPr>
          <a:xfrm>
            <a:off x="2058475" y="41522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18"/>
          <p:cNvSpPr/>
          <p:nvPr/>
        </p:nvSpPr>
        <p:spPr>
          <a:xfrm>
            <a:off x="1432075" y="429640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18"/>
          <p:cNvSpPr/>
          <p:nvPr/>
        </p:nvSpPr>
        <p:spPr>
          <a:xfrm>
            <a:off x="2194725" y="44747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18"/>
          <p:cNvSpPr/>
          <p:nvPr/>
        </p:nvSpPr>
        <p:spPr>
          <a:xfrm>
            <a:off x="1585475" y="469551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44" name="Google Shape;144;p18"/>
          <p:cNvGrpSpPr/>
          <p:nvPr/>
        </p:nvGrpSpPr>
        <p:grpSpPr>
          <a:xfrm>
            <a:off x="8148521" y="3004593"/>
            <a:ext cx="98059" cy="1147595"/>
            <a:chOff x="3347921" y="16006"/>
            <a:chExt cx="98059" cy="1147595"/>
          </a:xfrm>
        </p:grpSpPr>
        <p:sp>
          <p:nvSpPr>
            <p:cNvPr id="145" name="Google Shape;145;p18"/>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952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18"/>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47" name="Google Shape;147;p18"/>
          <p:cNvGrpSpPr/>
          <p:nvPr/>
        </p:nvGrpSpPr>
        <p:grpSpPr>
          <a:xfrm>
            <a:off x="281421" y="3769263"/>
            <a:ext cx="121172" cy="760495"/>
            <a:chOff x="5245196" y="3136513"/>
            <a:chExt cx="121172" cy="760495"/>
          </a:xfrm>
        </p:grpSpPr>
        <p:sp>
          <p:nvSpPr>
            <p:cNvPr id="148" name="Google Shape;148;p18"/>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18"/>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50" name="Google Shape;150;p18"/>
          <p:cNvGrpSpPr/>
          <p:nvPr/>
        </p:nvGrpSpPr>
        <p:grpSpPr>
          <a:xfrm>
            <a:off x="8534739" y="4069632"/>
            <a:ext cx="57599" cy="831799"/>
            <a:chOff x="2038689" y="173907"/>
            <a:chExt cx="57599" cy="831799"/>
          </a:xfrm>
        </p:grpSpPr>
        <p:sp>
          <p:nvSpPr>
            <p:cNvPr id="151" name="Google Shape;151;p18"/>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2" name="Google Shape;152;p18"/>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53" name="Google Shape;153;p18"/>
          <p:cNvSpPr/>
          <p:nvPr/>
        </p:nvSpPr>
        <p:spPr>
          <a:xfrm>
            <a:off x="7686100" y="45688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4" name="Google Shape;154;p18"/>
          <p:cNvSpPr/>
          <p:nvPr/>
        </p:nvSpPr>
        <p:spPr>
          <a:xfrm>
            <a:off x="8868125" y="3769263"/>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5" name="Shape 155"/>
        <p:cNvGrpSpPr/>
        <p:nvPr/>
      </p:nvGrpSpPr>
      <p:grpSpPr>
        <a:xfrm>
          <a:off x="0" y="0"/>
          <a:ext cx="0" cy="0"/>
          <a:chOff x="0" y="0"/>
          <a:chExt cx="0" cy="0"/>
        </a:xfrm>
      </p:grpSpPr>
      <p:sp>
        <p:nvSpPr>
          <p:cNvPr id="156" name="Google Shape;156;p19"/>
          <p:cNvSpPr txBox="1"/>
          <p:nvPr>
            <p:ph type="ctrTitle"/>
          </p:nvPr>
        </p:nvSpPr>
        <p:spPr>
          <a:xfrm>
            <a:off x="618825" y="411675"/>
            <a:ext cx="47277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157" name="Google Shape;157;p19"/>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19"/>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19"/>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19"/>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19"/>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19"/>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19"/>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19"/>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19"/>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19"/>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HEADER_1">
  <p:cSld name="SECTION_HEADER_1">
    <p:spTree>
      <p:nvGrpSpPr>
        <p:cNvPr id="167" name="Shape 167"/>
        <p:cNvGrpSpPr/>
        <p:nvPr/>
      </p:nvGrpSpPr>
      <p:grpSpPr>
        <a:xfrm>
          <a:off x="0" y="0"/>
          <a:ext cx="0" cy="0"/>
          <a:chOff x="0" y="0"/>
          <a:chExt cx="0" cy="0"/>
        </a:xfrm>
      </p:grpSpPr>
      <p:sp>
        <p:nvSpPr>
          <p:cNvPr id="168" name="Google Shape;168;p20"/>
          <p:cNvSpPr/>
          <p:nvPr/>
        </p:nvSpPr>
        <p:spPr>
          <a:xfrm>
            <a:off x="720239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0"/>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0" name="Google Shape;170;p20"/>
          <p:cNvGrpSpPr/>
          <p:nvPr/>
        </p:nvGrpSpPr>
        <p:grpSpPr>
          <a:xfrm>
            <a:off x="8263682" y="-434366"/>
            <a:ext cx="188886" cy="1181532"/>
            <a:chOff x="2877432" y="975334"/>
            <a:chExt cx="188886" cy="1181532"/>
          </a:xfrm>
        </p:grpSpPr>
        <p:sp>
          <p:nvSpPr>
            <p:cNvPr id="171" name="Google Shape;171;p20"/>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0"/>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0"/>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4" name="Google Shape;174;p20"/>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5" name="Google Shape;175;p20"/>
          <p:cNvGrpSpPr/>
          <p:nvPr/>
        </p:nvGrpSpPr>
        <p:grpSpPr>
          <a:xfrm>
            <a:off x="3643898" y="-436198"/>
            <a:ext cx="133252" cy="1952377"/>
            <a:chOff x="6780548" y="337714"/>
            <a:chExt cx="133252" cy="1952377"/>
          </a:xfrm>
        </p:grpSpPr>
        <p:sp>
          <p:nvSpPr>
            <p:cNvPr id="176" name="Google Shape;176;p20"/>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7" name="Google Shape;177;p20"/>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78" name="Google Shape;178;p20"/>
          <p:cNvSpPr/>
          <p:nvPr/>
        </p:nvSpPr>
        <p:spPr>
          <a:xfrm>
            <a:off x="8935726" y="10"/>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9" name="Google Shape;179;p20"/>
          <p:cNvGrpSpPr/>
          <p:nvPr/>
        </p:nvGrpSpPr>
        <p:grpSpPr>
          <a:xfrm>
            <a:off x="8008096" y="2108910"/>
            <a:ext cx="199001" cy="2139770"/>
            <a:chOff x="8008096" y="2108910"/>
            <a:chExt cx="199001" cy="2139770"/>
          </a:xfrm>
        </p:grpSpPr>
        <p:sp>
          <p:nvSpPr>
            <p:cNvPr id="180" name="Google Shape;180;p2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1" name="Google Shape;181;p2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182" name="Google Shape;182;p20"/>
          <p:cNvGrpSpPr/>
          <p:nvPr/>
        </p:nvGrpSpPr>
        <p:grpSpPr>
          <a:xfrm>
            <a:off x="520996" y="1091548"/>
            <a:ext cx="199001" cy="2139770"/>
            <a:chOff x="8008096" y="2108910"/>
            <a:chExt cx="199001" cy="2139770"/>
          </a:xfrm>
        </p:grpSpPr>
        <p:sp>
          <p:nvSpPr>
            <p:cNvPr id="183" name="Google Shape;183;p20"/>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4" name="Google Shape;184;p20"/>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85" name="Google Shape;185;p20"/>
          <p:cNvSpPr txBox="1"/>
          <p:nvPr>
            <p:ph type="ctrTitle"/>
          </p:nvPr>
        </p:nvSpPr>
        <p:spPr>
          <a:xfrm>
            <a:off x="2031287" y="1742775"/>
            <a:ext cx="2622000" cy="8373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200"/>
              <a:buNone/>
              <a:defRPr sz="4800">
                <a:solidFill>
                  <a:schemeClr val="lt1"/>
                </a:solidFill>
              </a:defRPr>
            </a:lvl1pPr>
            <a:lvl2pPr lvl="1" algn="l">
              <a:lnSpc>
                <a:spcPct val="100000"/>
              </a:lnSpc>
              <a:spcBef>
                <a:spcPts val="0"/>
              </a:spcBef>
              <a:spcAft>
                <a:spcPts val="0"/>
              </a:spcAft>
              <a:buClr>
                <a:srgbClr val="000000"/>
              </a:buClr>
              <a:buSzPts val="1200"/>
              <a:buNone/>
              <a:defRPr sz="1200">
                <a:solidFill>
                  <a:srgbClr val="000000"/>
                </a:solidFill>
              </a:defRPr>
            </a:lvl2pPr>
            <a:lvl3pPr lvl="2" algn="l">
              <a:lnSpc>
                <a:spcPct val="100000"/>
              </a:lnSpc>
              <a:spcBef>
                <a:spcPts val="0"/>
              </a:spcBef>
              <a:spcAft>
                <a:spcPts val="0"/>
              </a:spcAft>
              <a:buClr>
                <a:srgbClr val="000000"/>
              </a:buClr>
              <a:buSzPts val="1200"/>
              <a:buNone/>
              <a:defRPr sz="1200">
                <a:solidFill>
                  <a:srgbClr val="000000"/>
                </a:solidFill>
              </a:defRPr>
            </a:lvl3pPr>
            <a:lvl4pPr lvl="3" algn="l">
              <a:lnSpc>
                <a:spcPct val="100000"/>
              </a:lnSpc>
              <a:spcBef>
                <a:spcPts val="0"/>
              </a:spcBef>
              <a:spcAft>
                <a:spcPts val="0"/>
              </a:spcAft>
              <a:buClr>
                <a:srgbClr val="000000"/>
              </a:buClr>
              <a:buSzPts val="1200"/>
              <a:buNone/>
              <a:defRPr sz="1200">
                <a:solidFill>
                  <a:srgbClr val="000000"/>
                </a:solidFill>
              </a:defRPr>
            </a:lvl4pPr>
            <a:lvl5pPr lvl="4" algn="l">
              <a:lnSpc>
                <a:spcPct val="100000"/>
              </a:lnSpc>
              <a:spcBef>
                <a:spcPts val="0"/>
              </a:spcBef>
              <a:spcAft>
                <a:spcPts val="0"/>
              </a:spcAft>
              <a:buClr>
                <a:srgbClr val="000000"/>
              </a:buClr>
              <a:buSzPts val="1200"/>
              <a:buNone/>
              <a:defRPr sz="1200">
                <a:solidFill>
                  <a:srgbClr val="000000"/>
                </a:solidFill>
              </a:defRPr>
            </a:lvl5pPr>
            <a:lvl6pPr lvl="5" algn="l">
              <a:lnSpc>
                <a:spcPct val="100000"/>
              </a:lnSpc>
              <a:spcBef>
                <a:spcPts val="0"/>
              </a:spcBef>
              <a:spcAft>
                <a:spcPts val="0"/>
              </a:spcAft>
              <a:buClr>
                <a:srgbClr val="000000"/>
              </a:buClr>
              <a:buSzPts val="1200"/>
              <a:buNone/>
              <a:defRPr sz="1200">
                <a:solidFill>
                  <a:srgbClr val="000000"/>
                </a:solidFill>
              </a:defRPr>
            </a:lvl6pPr>
            <a:lvl7pPr lvl="6" algn="l">
              <a:lnSpc>
                <a:spcPct val="100000"/>
              </a:lnSpc>
              <a:spcBef>
                <a:spcPts val="0"/>
              </a:spcBef>
              <a:spcAft>
                <a:spcPts val="0"/>
              </a:spcAft>
              <a:buClr>
                <a:srgbClr val="000000"/>
              </a:buClr>
              <a:buSzPts val="1200"/>
              <a:buNone/>
              <a:defRPr sz="1200">
                <a:solidFill>
                  <a:srgbClr val="000000"/>
                </a:solidFill>
              </a:defRPr>
            </a:lvl7pPr>
            <a:lvl8pPr lvl="7" algn="l">
              <a:lnSpc>
                <a:spcPct val="100000"/>
              </a:lnSpc>
              <a:spcBef>
                <a:spcPts val="0"/>
              </a:spcBef>
              <a:spcAft>
                <a:spcPts val="0"/>
              </a:spcAft>
              <a:buClr>
                <a:srgbClr val="000000"/>
              </a:buClr>
              <a:buSzPts val="1200"/>
              <a:buNone/>
              <a:defRPr sz="1200">
                <a:solidFill>
                  <a:srgbClr val="000000"/>
                </a:solidFill>
              </a:defRPr>
            </a:lvl8pPr>
            <a:lvl9pPr lvl="8" algn="l">
              <a:lnSpc>
                <a:spcPct val="100000"/>
              </a:lnSpc>
              <a:spcBef>
                <a:spcPts val="0"/>
              </a:spcBef>
              <a:spcAft>
                <a:spcPts val="0"/>
              </a:spcAft>
              <a:buClr>
                <a:srgbClr val="000000"/>
              </a:buClr>
              <a:buSzPts val="1200"/>
              <a:buNone/>
              <a:defRPr sz="1200">
                <a:solidFill>
                  <a:srgbClr val="000000"/>
                </a:solidFill>
              </a:defRPr>
            </a:lvl9pPr>
          </a:lstStyle>
          <a:p/>
        </p:txBody>
      </p:sp>
      <p:sp>
        <p:nvSpPr>
          <p:cNvPr id="186" name="Google Shape;186;p20"/>
          <p:cNvSpPr txBox="1"/>
          <p:nvPr>
            <p:ph idx="1" type="subTitle"/>
          </p:nvPr>
        </p:nvSpPr>
        <p:spPr>
          <a:xfrm>
            <a:off x="1791587" y="2417450"/>
            <a:ext cx="3101400" cy="1048800"/>
          </a:xfrm>
          <a:prstGeom prst="rect">
            <a:avLst/>
          </a:prstGeom>
          <a:noFill/>
          <a:ln>
            <a:noFill/>
          </a:ln>
        </p:spPr>
        <p:txBody>
          <a:bodyPr anchorCtr="0" anchor="t"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187" name="Google Shape;187;p20"/>
          <p:cNvSpPr txBox="1"/>
          <p:nvPr>
            <p:ph idx="2" type="title"/>
          </p:nvPr>
        </p:nvSpPr>
        <p:spPr>
          <a:xfrm>
            <a:off x="5834900" y="2122225"/>
            <a:ext cx="981000" cy="5778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Clr>
                <a:srgbClr val="000000"/>
              </a:buClr>
              <a:buSzPts val="4800"/>
              <a:buNone/>
              <a:defRPr sz="6000"/>
            </a:lvl1pPr>
            <a:lvl2pPr lvl="1"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311708" y="744575"/>
            <a:ext cx="8520600" cy="2052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5" name="Google Shape;15;p3"/>
          <p:cNvSpPr txBox="1"/>
          <p:nvPr>
            <p:ph idx="1" type="subTitle"/>
          </p:nvPr>
        </p:nvSpPr>
        <p:spPr>
          <a:xfrm>
            <a:off x="311700" y="2834125"/>
            <a:ext cx="8520600" cy="7926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16" name="Google Shape;16;p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list">
  <p:cSld name="CUSTOM_4">
    <p:spTree>
      <p:nvGrpSpPr>
        <p:cNvPr id="188" name="Shape 188"/>
        <p:cNvGrpSpPr/>
        <p:nvPr/>
      </p:nvGrpSpPr>
      <p:grpSpPr>
        <a:xfrm>
          <a:off x="0" y="0"/>
          <a:ext cx="0" cy="0"/>
          <a:chOff x="0" y="0"/>
          <a:chExt cx="0" cy="0"/>
        </a:xfrm>
      </p:grpSpPr>
      <p:sp>
        <p:nvSpPr>
          <p:cNvPr id="189" name="Google Shape;189;p21"/>
          <p:cNvSpPr txBox="1"/>
          <p:nvPr>
            <p:ph idx="1" type="body"/>
          </p:nvPr>
        </p:nvSpPr>
        <p:spPr>
          <a:xfrm>
            <a:off x="59737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marR="0" rtl="0" algn="l">
              <a:lnSpc>
                <a:spcPct val="100000"/>
              </a:lnSpc>
              <a:spcBef>
                <a:spcPts val="0"/>
              </a:spcBef>
              <a:spcAft>
                <a:spcPts val="0"/>
              </a:spcAft>
              <a:buClr>
                <a:srgbClr val="000000"/>
              </a:buClr>
              <a:buSzPts val="1000"/>
              <a:buFont typeface="Livvic Light"/>
              <a:buChar char="●"/>
              <a:defRPr b="0" i="0" sz="1200" u="none" cap="none" strike="noStrike">
                <a:solidFill>
                  <a:srgbClr val="000000"/>
                </a:solidFill>
                <a:latin typeface="Arial"/>
                <a:ea typeface="Arial"/>
                <a:cs typeface="Arial"/>
                <a:sym typeface="Arial"/>
              </a:defRPr>
            </a:lvl1pPr>
            <a:lvl2pPr indent="-292100" lvl="1" marL="9144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2pPr>
            <a:lvl3pPr indent="-292100" lvl="2" marL="13716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3pPr>
            <a:lvl4pPr indent="-292100" lvl="3" marL="18288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4pPr>
            <a:lvl5pPr indent="-292100" lvl="4" marL="22860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5pPr>
            <a:lvl6pPr indent="-292100" lvl="5" marL="27432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6pPr>
            <a:lvl7pPr indent="-292100" lvl="6" marL="32004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7pPr>
            <a:lvl8pPr indent="-292100" lvl="7" marL="36576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8pPr>
            <a:lvl9pPr indent="-292100" lvl="8" marL="4114800" marR="0" rtl="0" algn="l">
              <a:lnSpc>
                <a:spcPct val="100000"/>
              </a:lnSpc>
              <a:spcBef>
                <a:spcPts val="0"/>
              </a:spcBef>
              <a:spcAft>
                <a:spcPts val="0"/>
              </a:spcAft>
              <a:buClr>
                <a:srgbClr val="000000"/>
              </a:buClr>
              <a:buSzPts val="1000"/>
              <a:buFont typeface="Nunito Light"/>
              <a:buChar char="■"/>
              <a:defRPr b="0" i="0" sz="1400" u="none" cap="none" strike="noStrike">
                <a:solidFill>
                  <a:srgbClr val="000000"/>
                </a:solidFill>
                <a:latin typeface="Arial"/>
                <a:ea typeface="Arial"/>
                <a:cs typeface="Arial"/>
                <a:sym typeface="Arial"/>
              </a:defRPr>
            </a:lvl9pPr>
          </a:lstStyle>
          <a:p/>
        </p:txBody>
      </p:sp>
      <p:sp>
        <p:nvSpPr>
          <p:cNvPr id="190" name="Google Shape;190;p21"/>
          <p:cNvSpPr txBox="1"/>
          <p:nvPr>
            <p:ph type="ctrTitle"/>
          </p:nvPr>
        </p:nvSpPr>
        <p:spPr>
          <a:xfrm>
            <a:off x="618825" y="411675"/>
            <a:ext cx="47277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191" name="Google Shape;191;p21"/>
          <p:cNvSpPr txBox="1"/>
          <p:nvPr>
            <p:ph idx="2" type="body"/>
          </p:nvPr>
        </p:nvSpPr>
        <p:spPr>
          <a:xfrm>
            <a:off x="4690125" y="1063525"/>
            <a:ext cx="3908700" cy="3786900"/>
          </a:xfrm>
          <a:prstGeom prst="rect">
            <a:avLst/>
          </a:prstGeom>
          <a:noFill/>
          <a:ln>
            <a:noFill/>
          </a:ln>
        </p:spPr>
        <p:txBody>
          <a:bodyPr anchorCtr="0" anchor="ctr" bIns="91425" lIns="91425" spcFirstLastPara="1" rIns="91425" wrap="square" tIns="91425">
            <a:noAutofit/>
          </a:bodyPr>
          <a:lstStyle>
            <a:lvl1pPr indent="-292100" lvl="0" marL="457200" marR="0" rtl="0" algn="l">
              <a:lnSpc>
                <a:spcPct val="100000"/>
              </a:lnSpc>
              <a:spcBef>
                <a:spcPts val="0"/>
              </a:spcBef>
              <a:spcAft>
                <a:spcPts val="0"/>
              </a:spcAft>
              <a:buClr>
                <a:srgbClr val="EC5D37"/>
              </a:buClr>
              <a:buSzPts val="1000"/>
              <a:buFont typeface="Livvic Light"/>
              <a:buChar char="●"/>
              <a:defRPr b="0" i="0" sz="1200" u="none" cap="none" strike="noStrike">
                <a:solidFill>
                  <a:srgbClr val="000000"/>
                </a:solidFill>
                <a:latin typeface="Arial"/>
                <a:ea typeface="Arial"/>
                <a:cs typeface="Arial"/>
                <a:sym typeface="Arial"/>
              </a:defRPr>
            </a:lvl1pPr>
            <a:lvl2pPr indent="-292100" lvl="1" marL="914400" marR="0" rtl="0" algn="l">
              <a:lnSpc>
                <a:spcPct val="100000"/>
              </a:lnSpc>
              <a:spcBef>
                <a:spcPts val="0"/>
              </a:spcBef>
              <a:spcAft>
                <a:spcPts val="0"/>
              </a:spcAft>
              <a:buClr>
                <a:srgbClr val="FFC800"/>
              </a:buClr>
              <a:buSzPts val="1000"/>
              <a:buFont typeface="Nunito Light"/>
              <a:buChar char="○"/>
              <a:defRPr b="0" i="0" sz="1400" u="none" cap="none" strike="noStrike">
                <a:solidFill>
                  <a:srgbClr val="000000"/>
                </a:solidFill>
                <a:latin typeface="Arial"/>
                <a:ea typeface="Arial"/>
                <a:cs typeface="Arial"/>
                <a:sym typeface="Arial"/>
              </a:defRPr>
            </a:lvl2pPr>
            <a:lvl3pPr indent="-292100" lvl="2" marL="1371600" marR="0" rtl="0" algn="l">
              <a:lnSpc>
                <a:spcPct val="100000"/>
              </a:lnSpc>
              <a:spcBef>
                <a:spcPts val="0"/>
              </a:spcBef>
              <a:spcAft>
                <a:spcPts val="0"/>
              </a:spcAft>
              <a:buClr>
                <a:srgbClr val="FFC800"/>
              </a:buClr>
              <a:buSzPts val="1000"/>
              <a:buFont typeface="Nunito Light"/>
              <a:buChar char="■"/>
              <a:defRPr b="0" i="0" sz="1400" u="none" cap="none" strike="noStrike">
                <a:solidFill>
                  <a:srgbClr val="000000"/>
                </a:solidFill>
                <a:latin typeface="Arial"/>
                <a:ea typeface="Arial"/>
                <a:cs typeface="Arial"/>
                <a:sym typeface="Arial"/>
              </a:defRPr>
            </a:lvl3pPr>
            <a:lvl4pPr indent="-292100" lvl="3" marL="1828800" marR="0" rtl="0" algn="l">
              <a:lnSpc>
                <a:spcPct val="100000"/>
              </a:lnSpc>
              <a:spcBef>
                <a:spcPts val="0"/>
              </a:spcBef>
              <a:spcAft>
                <a:spcPts val="0"/>
              </a:spcAft>
              <a:buClr>
                <a:srgbClr val="FFC800"/>
              </a:buClr>
              <a:buSzPts val="1000"/>
              <a:buFont typeface="Nunito Light"/>
              <a:buChar char="●"/>
              <a:defRPr b="0" i="0" sz="1400" u="none" cap="none" strike="noStrike">
                <a:solidFill>
                  <a:srgbClr val="000000"/>
                </a:solidFill>
                <a:latin typeface="Arial"/>
                <a:ea typeface="Arial"/>
                <a:cs typeface="Arial"/>
                <a:sym typeface="Arial"/>
              </a:defRPr>
            </a:lvl4pPr>
            <a:lvl5pPr indent="-292100" lvl="4" marL="2286000" marR="0" rtl="0" algn="l">
              <a:lnSpc>
                <a:spcPct val="100000"/>
              </a:lnSpc>
              <a:spcBef>
                <a:spcPts val="0"/>
              </a:spcBef>
              <a:spcAft>
                <a:spcPts val="0"/>
              </a:spcAft>
              <a:buClr>
                <a:srgbClr val="434343"/>
              </a:buClr>
              <a:buSzPts val="1000"/>
              <a:buFont typeface="Nunito Light"/>
              <a:buChar char="○"/>
              <a:defRPr b="0" i="0" sz="1400" u="none" cap="none" strike="noStrike">
                <a:solidFill>
                  <a:srgbClr val="000000"/>
                </a:solidFill>
                <a:latin typeface="Arial"/>
                <a:ea typeface="Arial"/>
                <a:cs typeface="Arial"/>
                <a:sym typeface="Arial"/>
              </a:defRPr>
            </a:lvl5pPr>
            <a:lvl6pPr indent="-292100" lvl="5" marL="2743200" marR="0" rtl="0" algn="l">
              <a:lnSpc>
                <a:spcPct val="100000"/>
              </a:lnSpc>
              <a:spcBef>
                <a:spcPts val="0"/>
              </a:spcBef>
              <a:spcAft>
                <a:spcPts val="0"/>
              </a:spcAft>
              <a:buClr>
                <a:srgbClr val="434343"/>
              </a:buClr>
              <a:buSzPts val="1000"/>
              <a:buFont typeface="Nunito Light"/>
              <a:buChar char="■"/>
              <a:defRPr b="0" i="0" sz="1400" u="none" cap="none" strike="noStrike">
                <a:solidFill>
                  <a:srgbClr val="000000"/>
                </a:solidFill>
                <a:latin typeface="Arial"/>
                <a:ea typeface="Arial"/>
                <a:cs typeface="Arial"/>
                <a:sym typeface="Arial"/>
              </a:defRPr>
            </a:lvl6pPr>
            <a:lvl7pPr indent="-292100" lvl="6" marL="3200400" marR="0" rtl="0" algn="l">
              <a:lnSpc>
                <a:spcPct val="100000"/>
              </a:lnSpc>
              <a:spcBef>
                <a:spcPts val="0"/>
              </a:spcBef>
              <a:spcAft>
                <a:spcPts val="0"/>
              </a:spcAft>
              <a:buClr>
                <a:srgbClr val="434343"/>
              </a:buClr>
              <a:buSzPts val="1000"/>
              <a:buFont typeface="Nunito Light"/>
              <a:buChar char="●"/>
              <a:defRPr b="0" i="0" sz="1400" u="none" cap="none" strike="noStrike">
                <a:solidFill>
                  <a:srgbClr val="000000"/>
                </a:solidFill>
                <a:latin typeface="Arial"/>
                <a:ea typeface="Arial"/>
                <a:cs typeface="Arial"/>
                <a:sym typeface="Arial"/>
              </a:defRPr>
            </a:lvl7pPr>
            <a:lvl8pPr indent="-292100" lvl="7" marL="3657600" marR="0" rtl="0" algn="l">
              <a:lnSpc>
                <a:spcPct val="100000"/>
              </a:lnSpc>
              <a:spcBef>
                <a:spcPts val="0"/>
              </a:spcBef>
              <a:spcAft>
                <a:spcPts val="0"/>
              </a:spcAft>
              <a:buClr>
                <a:srgbClr val="434343"/>
              </a:buClr>
              <a:buSzPts val="1000"/>
              <a:buFont typeface="Nunito Light"/>
              <a:buChar char="○"/>
              <a:defRPr b="0" i="0" sz="1400" u="none" cap="none" strike="noStrike">
                <a:solidFill>
                  <a:srgbClr val="000000"/>
                </a:solidFill>
                <a:latin typeface="Arial"/>
                <a:ea typeface="Arial"/>
                <a:cs typeface="Arial"/>
                <a:sym typeface="Arial"/>
              </a:defRPr>
            </a:lvl8pPr>
            <a:lvl9pPr indent="-292100" lvl="8" marL="4114800" marR="0" rtl="0" algn="l">
              <a:lnSpc>
                <a:spcPct val="100000"/>
              </a:lnSpc>
              <a:spcBef>
                <a:spcPts val="0"/>
              </a:spcBef>
              <a:spcAft>
                <a:spcPts val="0"/>
              </a:spcAft>
              <a:buClr>
                <a:srgbClr val="434343"/>
              </a:buClr>
              <a:buSzPts val="1000"/>
              <a:buFont typeface="Nunito Light"/>
              <a:buChar char="■"/>
              <a:defRPr b="0" i="0" sz="1400" u="none" cap="none" strike="noStrike">
                <a:solidFill>
                  <a:srgbClr val="000000"/>
                </a:solidFill>
                <a:latin typeface="Arial"/>
                <a:ea typeface="Arial"/>
                <a:cs typeface="Arial"/>
                <a:sym typeface="Arial"/>
              </a:defRPr>
            </a:lvl9pPr>
          </a:lstStyle>
          <a:p/>
        </p:txBody>
      </p:sp>
      <p:sp>
        <p:nvSpPr>
          <p:cNvPr id="192" name="Google Shape;192;p21"/>
          <p:cNvSpPr/>
          <p:nvPr/>
        </p:nvSpPr>
        <p:spPr>
          <a:xfrm>
            <a:off x="8829925" y="1123700"/>
            <a:ext cx="108650" cy="108625"/>
          </a:xfrm>
          <a:custGeom>
            <a:rect b="b" l="l" r="r" t="t"/>
            <a:pathLst>
              <a:path extrusionOk="0" h="4345" w="4346">
                <a:moveTo>
                  <a:pt x="4027" y="337"/>
                </a:moveTo>
                <a:lnTo>
                  <a:pt x="4027" y="4008"/>
                </a:lnTo>
                <a:lnTo>
                  <a:pt x="338" y="4008"/>
                </a:lnTo>
                <a:lnTo>
                  <a:pt x="338" y="337"/>
                </a:lnTo>
                <a:close/>
                <a:moveTo>
                  <a:pt x="1" y="0"/>
                </a:moveTo>
                <a:lnTo>
                  <a:pt x="1" y="4345"/>
                </a:lnTo>
                <a:lnTo>
                  <a:pt x="4346" y="4345"/>
                </a:lnTo>
                <a:lnTo>
                  <a:pt x="4346"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3" name="Google Shape;193;p21"/>
          <p:cNvSpPr/>
          <p:nvPr/>
        </p:nvSpPr>
        <p:spPr>
          <a:xfrm>
            <a:off x="9156250" y="1340450"/>
            <a:ext cx="111450" cy="110975"/>
          </a:xfrm>
          <a:custGeom>
            <a:rect b="b" l="l" r="r" t="t"/>
            <a:pathLst>
              <a:path extrusionOk="0" h="4439" w="4458">
                <a:moveTo>
                  <a:pt x="4008" y="431"/>
                </a:moveTo>
                <a:lnTo>
                  <a:pt x="4008" y="4008"/>
                </a:lnTo>
                <a:lnTo>
                  <a:pt x="431" y="4008"/>
                </a:lnTo>
                <a:lnTo>
                  <a:pt x="431" y="431"/>
                </a:lnTo>
                <a:close/>
                <a:moveTo>
                  <a:pt x="0" y="1"/>
                </a:moveTo>
                <a:lnTo>
                  <a:pt x="0" y="4439"/>
                </a:lnTo>
                <a:lnTo>
                  <a:pt x="4457" y="4439"/>
                </a:lnTo>
                <a:lnTo>
                  <a:pt x="4457"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4" name="Google Shape;194;p21"/>
          <p:cNvSpPr/>
          <p:nvPr/>
        </p:nvSpPr>
        <p:spPr>
          <a:xfrm>
            <a:off x="5809850" y="214400"/>
            <a:ext cx="108625" cy="108625"/>
          </a:xfrm>
          <a:custGeom>
            <a:rect b="b" l="l" r="r" t="t"/>
            <a:pathLst>
              <a:path extrusionOk="0" h="4345" w="4345">
                <a:moveTo>
                  <a:pt x="4008" y="337"/>
                </a:moveTo>
                <a:lnTo>
                  <a:pt x="4008" y="4008"/>
                </a:lnTo>
                <a:lnTo>
                  <a:pt x="337" y="4008"/>
                </a:lnTo>
                <a:lnTo>
                  <a:pt x="337" y="337"/>
                </a:lnTo>
                <a:close/>
                <a:moveTo>
                  <a:pt x="0" y="0"/>
                </a:moveTo>
                <a:lnTo>
                  <a:pt x="0" y="4345"/>
                </a:lnTo>
                <a:lnTo>
                  <a:pt x="4345" y="4345"/>
                </a:lnTo>
                <a:lnTo>
                  <a:pt x="4345" y="0"/>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5" name="Google Shape;195;p21"/>
          <p:cNvSpPr/>
          <p:nvPr/>
        </p:nvSpPr>
        <p:spPr>
          <a:xfrm>
            <a:off x="7079800" y="420088"/>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1"/>
          <p:cNvSpPr/>
          <p:nvPr/>
        </p:nvSpPr>
        <p:spPr>
          <a:xfrm>
            <a:off x="7952700" y="278513"/>
            <a:ext cx="44975" cy="44500"/>
          </a:xfrm>
          <a:custGeom>
            <a:rect b="b" l="l" r="r" t="t"/>
            <a:pathLst>
              <a:path extrusionOk="0" h="1780" w="1799">
                <a:moveTo>
                  <a:pt x="1" y="1"/>
                </a:moveTo>
                <a:lnTo>
                  <a:pt x="1" y="1780"/>
                </a:lnTo>
                <a:lnTo>
                  <a:pt x="1798" y="1780"/>
                </a:lnTo>
                <a:lnTo>
                  <a:pt x="1798"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1"/>
          <p:cNvSpPr/>
          <p:nvPr/>
        </p:nvSpPr>
        <p:spPr>
          <a:xfrm>
            <a:off x="7372450" y="-69325"/>
            <a:ext cx="155925" cy="155925"/>
          </a:xfrm>
          <a:custGeom>
            <a:rect b="b" l="l" r="r" t="t"/>
            <a:pathLst>
              <a:path extrusionOk="0" h="6237" w="6237">
                <a:moveTo>
                  <a:pt x="0" y="0"/>
                </a:moveTo>
                <a:lnTo>
                  <a:pt x="0" y="6236"/>
                </a:lnTo>
                <a:lnTo>
                  <a:pt x="6236" y="6236"/>
                </a:lnTo>
                <a:lnTo>
                  <a:pt x="6236" y="0"/>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1"/>
          <p:cNvSpPr/>
          <p:nvPr/>
        </p:nvSpPr>
        <p:spPr>
          <a:xfrm>
            <a:off x="8464275" y="355050"/>
            <a:ext cx="155925" cy="156400"/>
          </a:xfrm>
          <a:custGeom>
            <a:rect b="b" l="l" r="r" t="t"/>
            <a:pathLst>
              <a:path extrusionOk="0" h="6256" w="6237">
                <a:moveTo>
                  <a:pt x="1" y="1"/>
                </a:moveTo>
                <a:lnTo>
                  <a:pt x="1" y="6256"/>
                </a:lnTo>
                <a:lnTo>
                  <a:pt x="6237" y="6256"/>
                </a:lnTo>
                <a:lnTo>
                  <a:pt x="6237"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1"/>
          <p:cNvSpPr/>
          <p:nvPr/>
        </p:nvSpPr>
        <p:spPr>
          <a:xfrm>
            <a:off x="7264275" y="607363"/>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0" name="Google Shape;200;p21"/>
          <p:cNvSpPr/>
          <p:nvPr/>
        </p:nvSpPr>
        <p:spPr>
          <a:xfrm>
            <a:off x="6298850" y="907625"/>
            <a:ext cx="155925" cy="155900"/>
          </a:xfrm>
          <a:custGeom>
            <a:rect b="b" l="l" r="r" t="t"/>
            <a:pathLst>
              <a:path extrusionOk="0" h="6236" w="6237">
                <a:moveTo>
                  <a:pt x="1" y="0"/>
                </a:moveTo>
                <a:lnTo>
                  <a:pt x="1" y="6236"/>
                </a:lnTo>
                <a:lnTo>
                  <a:pt x="6237" y="6236"/>
                </a:lnTo>
                <a:lnTo>
                  <a:pt x="6237" y="0"/>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1" name="Google Shape;201;p21"/>
          <p:cNvSpPr/>
          <p:nvPr/>
        </p:nvSpPr>
        <p:spPr>
          <a:xfrm>
            <a:off x="-83000" y="4540463"/>
            <a:ext cx="164825" cy="164375"/>
          </a:xfrm>
          <a:custGeom>
            <a:rect b="b" l="l" r="r" t="t"/>
            <a:pathLst>
              <a:path extrusionOk="0" h="6575" w="6593">
                <a:moveTo>
                  <a:pt x="6256" y="338"/>
                </a:moveTo>
                <a:lnTo>
                  <a:pt x="6256" y="6237"/>
                </a:lnTo>
                <a:lnTo>
                  <a:pt x="338" y="6237"/>
                </a:lnTo>
                <a:lnTo>
                  <a:pt x="338" y="338"/>
                </a:lnTo>
                <a:close/>
                <a:moveTo>
                  <a:pt x="1" y="1"/>
                </a:moveTo>
                <a:lnTo>
                  <a:pt x="1" y="6574"/>
                </a:lnTo>
                <a:lnTo>
                  <a:pt x="6593" y="6574"/>
                </a:lnTo>
                <a:lnTo>
                  <a:pt x="6593"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2" name="Google Shape;202;p21"/>
          <p:cNvSpPr/>
          <p:nvPr/>
        </p:nvSpPr>
        <p:spPr>
          <a:xfrm>
            <a:off x="101475" y="4727738"/>
            <a:ext cx="122675" cy="122675"/>
          </a:xfrm>
          <a:custGeom>
            <a:rect b="b" l="l" r="r" t="t"/>
            <a:pathLst>
              <a:path extrusionOk="0" h="4907" w="4907">
                <a:moveTo>
                  <a:pt x="0" y="1"/>
                </a:moveTo>
                <a:lnTo>
                  <a:pt x="0" y="4907"/>
                </a:lnTo>
                <a:lnTo>
                  <a:pt x="4907" y="4907"/>
                </a:lnTo>
                <a:lnTo>
                  <a:pt x="4907"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3" name="Shape 203"/>
        <p:cNvGrpSpPr/>
        <p:nvPr/>
      </p:nvGrpSpPr>
      <p:grpSpPr>
        <a:xfrm>
          <a:off x="0" y="0"/>
          <a:ext cx="0" cy="0"/>
          <a:chOff x="0" y="0"/>
          <a:chExt cx="0" cy="0"/>
        </a:xfrm>
      </p:grpSpPr>
      <p:sp>
        <p:nvSpPr>
          <p:cNvPr id="204" name="Google Shape;204;p22"/>
          <p:cNvSpPr txBox="1"/>
          <p:nvPr>
            <p:ph type="ctrTitle"/>
          </p:nvPr>
        </p:nvSpPr>
        <p:spPr>
          <a:xfrm>
            <a:off x="923625" y="1196026"/>
            <a:ext cx="9822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1800"/>
              <a:buFont typeface="Fira Sans Condensed Medium"/>
              <a:buNone/>
              <a:defRPr sz="24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05" name="Google Shape;205;p22"/>
          <p:cNvSpPr txBox="1"/>
          <p:nvPr>
            <p:ph idx="1" type="subTitle"/>
          </p:nvPr>
        </p:nvSpPr>
        <p:spPr>
          <a:xfrm>
            <a:off x="923637" y="1684093"/>
            <a:ext cx="2620500" cy="11124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06" name="Google Shape;206;p22"/>
          <p:cNvSpPr txBox="1"/>
          <p:nvPr>
            <p:ph idx="2" type="ctrTitle"/>
          </p:nvPr>
        </p:nvSpPr>
        <p:spPr>
          <a:xfrm>
            <a:off x="7050379" y="1196025"/>
            <a:ext cx="1137300" cy="577800"/>
          </a:xfrm>
          <a:prstGeom prst="rect">
            <a:avLst/>
          </a:prstGeom>
          <a:noFill/>
          <a:ln>
            <a:noFill/>
          </a:ln>
        </p:spPr>
        <p:txBody>
          <a:bodyPr anchorCtr="0" anchor="b" bIns="34275" lIns="68575" spcFirstLastPara="1" rIns="68575" wrap="square" tIns="34275">
            <a:noAutofit/>
          </a:bodyPr>
          <a:lstStyle>
            <a:lvl1pPr lvl="0" algn="r">
              <a:lnSpc>
                <a:spcPct val="90000"/>
              </a:lnSpc>
              <a:spcBef>
                <a:spcPts val="0"/>
              </a:spcBef>
              <a:spcAft>
                <a:spcPts val="0"/>
              </a:spcAft>
              <a:buClr>
                <a:srgbClr val="000000"/>
              </a:buClr>
              <a:buSzPts val="1800"/>
              <a:buFont typeface="Fira Sans Condensed Medium"/>
              <a:buNone/>
              <a:defRPr sz="24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07" name="Google Shape;207;p22"/>
          <p:cNvSpPr txBox="1"/>
          <p:nvPr>
            <p:ph idx="3" type="subTitle"/>
          </p:nvPr>
        </p:nvSpPr>
        <p:spPr>
          <a:xfrm>
            <a:off x="5450166" y="1684093"/>
            <a:ext cx="2737500" cy="11124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08" name="Google Shape;208;p22"/>
          <p:cNvSpPr txBox="1"/>
          <p:nvPr>
            <p:ph idx="4" type="ctrTitle"/>
          </p:nvPr>
        </p:nvSpPr>
        <p:spPr>
          <a:xfrm>
            <a:off x="618825" y="411675"/>
            <a:ext cx="46182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209" name="Google Shape;209;p22"/>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0" name="Google Shape;210;p22"/>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22"/>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22"/>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13" name="Google Shape;213;p22"/>
          <p:cNvGrpSpPr/>
          <p:nvPr/>
        </p:nvGrpSpPr>
        <p:grpSpPr>
          <a:xfrm>
            <a:off x="6626134" y="-164562"/>
            <a:ext cx="121172" cy="760495"/>
            <a:chOff x="5245196" y="3136513"/>
            <a:chExt cx="121172" cy="760495"/>
          </a:xfrm>
        </p:grpSpPr>
        <p:sp>
          <p:nvSpPr>
            <p:cNvPr id="214" name="Google Shape;214;p22"/>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p22"/>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16" name="Google Shape;216;p22"/>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22"/>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218" name="Shape 218"/>
        <p:cNvGrpSpPr/>
        <p:nvPr/>
      </p:nvGrpSpPr>
      <p:grpSpPr>
        <a:xfrm>
          <a:off x="0" y="0"/>
          <a:ext cx="0" cy="0"/>
          <a:chOff x="0" y="0"/>
          <a:chExt cx="0" cy="0"/>
        </a:xfrm>
      </p:grpSpPr>
      <p:sp>
        <p:nvSpPr>
          <p:cNvPr id="219" name="Google Shape;219;p23"/>
          <p:cNvSpPr txBox="1"/>
          <p:nvPr>
            <p:ph type="title"/>
          </p:nvPr>
        </p:nvSpPr>
        <p:spPr>
          <a:xfrm>
            <a:off x="2037000" y="1496400"/>
            <a:ext cx="5070000" cy="2150700"/>
          </a:xfrm>
          <a:prstGeom prst="rect">
            <a:avLst/>
          </a:prstGeom>
          <a:noFill/>
          <a:ln>
            <a:noFill/>
          </a:ln>
        </p:spPr>
        <p:txBody>
          <a:bodyPr anchorCtr="0" anchor="ctr" bIns="34275" lIns="68575" spcFirstLastPara="1" rIns="68575" wrap="square" tIns="34275">
            <a:noAutofit/>
          </a:bodyPr>
          <a:lstStyle>
            <a:lvl1pPr lvl="0" algn="ctr">
              <a:lnSpc>
                <a:spcPct val="90000"/>
              </a:lnSpc>
              <a:spcBef>
                <a:spcPts val="0"/>
              </a:spcBef>
              <a:spcAft>
                <a:spcPts val="0"/>
              </a:spcAft>
              <a:buSzPts val="4800"/>
              <a:buNone/>
              <a:defRPr sz="72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0" name="Google Shape;220;p23"/>
          <p:cNvSpPr/>
          <p:nvPr/>
        </p:nvSpPr>
        <p:spPr>
          <a:xfrm>
            <a:off x="1060456" y="1158638"/>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1" name="Google Shape;221;p23"/>
          <p:cNvSpPr/>
          <p:nvPr/>
        </p:nvSpPr>
        <p:spPr>
          <a:xfrm>
            <a:off x="7799740" y="916059"/>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2" name="Google Shape;222;p23"/>
          <p:cNvSpPr/>
          <p:nvPr/>
        </p:nvSpPr>
        <p:spPr>
          <a:xfrm>
            <a:off x="5257933" y="2452405"/>
            <a:ext cx="57599" cy="57599"/>
          </a:xfrm>
          <a:custGeom>
            <a:rect b="b" l="l" r="r" t="t"/>
            <a:pathLst>
              <a:path extrusionOk="0" fill="none" h="2198" w="2198">
                <a:moveTo>
                  <a:pt x="1" y="1"/>
                </a:moveTo>
                <a:lnTo>
                  <a:pt x="2198" y="1"/>
                </a:lnTo>
                <a:lnTo>
                  <a:pt x="2198" y="2198"/>
                </a:lnTo>
                <a:lnTo>
                  <a:pt x="1" y="2198"/>
                </a:lnTo>
                <a:close/>
              </a:path>
            </a:pathLst>
          </a:custGeom>
          <a:noFill/>
          <a:ln cap="flat" cmpd="sng" w="952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p23"/>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4" name="Google Shape;224;p23"/>
          <p:cNvSpPr/>
          <p:nvPr/>
        </p:nvSpPr>
        <p:spPr>
          <a:xfrm>
            <a:off x="2307882" y="3002386"/>
            <a:ext cx="104086" cy="104322"/>
          </a:xfrm>
          <a:custGeom>
            <a:rect b="b" l="l" r="r" t="t"/>
            <a:pathLst>
              <a:path extrusionOk="0" fill="none" h="3981" w="3972">
                <a:moveTo>
                  <a:pt x="1" y="1"/>
                </a:moveTo>
                <a:lnTo>
                  <a:pt x="3972" y="1"/>
                </a:lnTo>
                <a:lnTo>
                  <a:pt x="3972" y="3981"/>
                </a:lnTo>
                <a:lnTo>
                  <a:pt x="1" y="3981"/>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23"/>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26" name="Google Shape;226;p23"/>
          <p:cNvGrpSpPr/>
          <p:nvPr/>
        </p:nvGrpSpPr>
        <p:grpSpPr>
          <a:xfrm>
            <a:off x="8263682" y="-434366"/>
            <a:ext cx="188886" cy="1181532"/>
            <a:chOff x="2877432" y="975334"/>
            <a:chExt cx="188886" cy="1181532"/>
          </a:xfrm>
        </p:grpSpPr>
        <p:sp>
          <p:nvSpPr>
            <p:cNvPr id="227" name="Google Shape;227;p23"/>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8" name="Google Shape;228;p23"/>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p23"/>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30" name="Google Shape;230;p23"/>
          <p:cNvSpPr/>
          <p:nvPr/>
        </p:nvSpPr>
        <p:spPr>
          <a:xfrm>
            <a:off x="8485996" y="161463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p23"/>
          <p:cNvSpPr/>
          <p:nvPr/>
        </p:nvSpPr>
        <p:spPr>
          <a:xfrm>
            <a:off x="6293004" y="835609"/>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23"/>
          <p:cNvSpPr/>
          <p:nvPr/>
        </p:nvSpPr>
        <p:spPr>
          <a:xfrm>
            <a:off x="1778504" y="2156778"/>
            <a:ext cx="119993" cy="119966"/>
          </a:xfrm>
          <a:custGeom>
            <a:rect b="b" l="l" r="r" t="t"/>
            <a:pathLst>
              <a:path extrusionOk="0" h="4578" w="4579">
                <a:moveTo>
                  <a:pt x="1" y="0"/>
                </a:moveTo>
                <a:lnTo>
                  <a:pt x="1" y="4578"/>
                </a:lnTo>
                <a:lnTo>
                  <a:pt x="4578" y="4578"/>
                </a:lnTo>
                <a:lnTo>
                  <a:pt x="457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33" name="Google Shape;233;p23"/>
          <p:cNvGrpSpPr/>
          <p:nvPr/>
        </p:nvGrpSpPr>
        <p:grpSpPr>
          <a:xfrm>
            <a:off x="3090746" y="-533657"/>
            <a:ext cx="98059" cy="1147595"/>
            <a:chOff x="3347921" y="16006"/>
            <a:chExt cx="98059" cy="1147595"/>
          </a:xfrm>
        </p:grpSpPr>
        <p:sp>
          <p:nvSpPr>
            <p:cNvPr id="234" name="Google Shape;234;p23"/>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952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5" name="Google Shape;235;p23"/>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6" name="Google Shape;236;p23"/>
          <p:cNvGrpSpPr/>
          <p:nvPr/>
        </p:nvGrpSpPr>
        <p:grpSpPr>
          <a:xfrm>
            <a:off x="4892771" y="-340112"/>
            <a:ext cx="121172" cy="760495"/>
            <a:chOff x="5245196" y="3136513"/>
            <a:chExt cx="121172" cy="760495"/>
          </a:xfrm>
        </p:grpSpPr>
        <p:sp>
          <p:nvSpPr>
            <p:cNvPr id="237" name="Google Shape;237;p23"/>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8" name="Google Shape;238;p23"/>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39" name="Google Shape;239;p23"/>
          <p:cNvGrpSpPr/>
          <p:nvPr/>
        </p:nvGrpSpPr>
        <p:grpSpPr>
          <a:xfrm>
            <a:off x="6967836" y="85439"/>
            <a:ext cx="133252" cy="1952377"/>
            <a:chOff x="6780548" y="337714"/>
            <a:chExt cx="133252" cy="1952377"/>
          </a:xfrm>
        </p:grpSpPr>
        <p:sp>
          <p:nvSpPr>
            <p:cNvPr id="240" name="Google Shape;240;p23"/>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23"/>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2" name="Google Shape;242;p23"/>
          <p:cNvGrpSpPr/>
          <p:nvPr/>
        </p:nvGrpSpPr>
        <p:grpSpPr>
          <a:xfrm>
            <a:off x="250617" y="2402301"/>
            <a:ext cx="188650" cy="2468355"/>
            <a:chOff x="250617" y="2402301"/>
            <a:chExt cx="188650" cy="2468355"/>
          </a:xfrm>
        </p:grpSpPr>
        <p:sp>
          <p:nvSpPr>
            <p:cNvPr id="243" name="Google Shape;243;p23"/>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4" name="Google Shape;244;p23"/>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23"/>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6" name="Google Shape;246;p23"/>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47" name="Google Shape;247;p23"/>
          <p:cNvGrpSpPr/>
          <p:nvPr/>
        </p:nvGrpSpPr>
        <p:grpSpPr>
          <a:xfrm>
            <a:off x="982417" y="1695096"/>
            <a:ext cx="199237" cy="2828935"/>
            <a:chOff x="1608717" y="1280046"/>
            <a:chExt cx="199237" cy="2828935"/>
          </a:xfrm>
        </p:grpSpPr>
        <p:sp>
          <p:nvSpPr>
            <p:cNvPr id="248" name="Google Shape;248;p23"/>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9" name="Google Shape;249;p23"/>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0" name="Google Shape;250;p23"/>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1" name="Google Shape;251;p23"/>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2" name="Google Shape;252;p23"/>
          <p:cNvGrpSpPr/>
          <p:nvPr/>
        </p:nvGrpSpPr>
        <p:grpSpPr>
          <a:xfrm>
            <a:off x="2038689" y="173907"/>
            <a:ext cx="57599" cy="831799"/>
            <a:chOff x="2038689" y="173907"/>
            <a:chExt cx="57599" cy="831799"/>
          </a:xfrm>
        </p:grpSpPr>
        <p:sp>
          <p:nvSpPr>
            <p:cNvPr id="253" name="Google Shape;253;p23"/>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4" name="Google Shape;254;p23"/>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55" name="Google Shape;255;p23"/>
          <p:cNvGrpSpPr/>
          <p:nvPr/>
        </p:nvGrpSpPr>
        <p:grpSpPr>
          <a:xfrm>
            <a:off x="8008096" y="2108910"/>
            <a:ext cx="199001" cy="2139770"/>
            <a:chOff x="8008096" y="2108910"/>
            <a:chExt cx="199001" cy="2139770"/>
          </a:xfrm>
        </p:grpSpPr>
        <p:sp>
          <p:nvSpPr>
            <p:cNvPr id="256" name="Google Shape;256;p23"/>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p23"/>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58" name="Google Shape;258;p23"/>
          <p:cNvSpPr/>
          <p:nvPr/>
        </p:nvSpPr>
        <p:spPr>
          <a:xfrm>
            <a:off x="2702019" y="1158651"/>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59" name="Google Shape;259;p23"/>
          <p:cNvGrpSpPr/>
          <p:nvPr/>
        </p:nvGrpSpPr>
        <p:grpSpPr>
          <a:xfrm>
            <a:off x="4095146" y="-859690"/>
            <a:ext cx="199001" cy="2139770"/>
            <a:chOff x="8008096" y="2108910"/>
            <a:chExt cx="199001" cy="2139770"/>
          </a:xfrm>
        </p:grpSpPr>
        <p:sp>
          <p:nvSpPr>
            <p:cNvPr id="260" name="Google Shape;260;p23"/>
            <p:cNvSpPr/>
            <p:nvPr/>
          </p:nvSpPr>
          <p:spPr>
            <a:xfrm>
              <a:off x="8008096" y="4049705"/>
              <a:ext cx="199001" cy="198975"/>
            </a:xfrm>
            <a:custGeom>
              <a:rect b="b" l="l" r="r" t="t"/>
              <a:pathLst>
                <a:path extrusionOk="0" h="7593" w="7594">
                  <a:moveTo>
                    <a:pt x="1" y="0"/>
                  </a:moveTo>
                  <a:lnTo>
                    <a:pt x="1" y="7593"/>
                  </a:lnTo>
                  <a:lnTo>
                    <a:pt x="7593" y="7593"/>
                  </a:lnTo>
                  <a:lnTo>
                    <a:pt x="7593" y="0"/>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1" name="Google Shape;261;p23"/>
            <p:cNvSpPr/>
            <p:nvPr/>
          </p:nvSpPr>
          <p:spPr>
            <a:xfrm>
              <a:off x="8103246" y="2108910"/>
              <a:ext cx="8464" cy="1793863"/>
            </a:xfrm>
            <a:custGeom>
              <a:rect b="b" l="l" r="r" t="t"/>
              <a:pathLst>
                <a:path extrusionOk="0" h="68455" w="323">
                  <a:moveTo>
                    <a:pt x="166" y="1"/>
                  </a:moveTo>
                  <a:lnTo>
                    <a:pt x="0" y="68455"/>
                  </a:lnTo>
                  <a:lnTo>
                    <a:pt x="322" y="68455"/>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2" name="Google Shape;262;p23"/>
          <p:cNvGrpSpPr/>
          <p:nvPr/>
        </p:nvGrpSpPr>
        <p:grpSpPr>
          <a:xfrm>
            <a:off x="6333286" y="3704939"/>
            <a:ext cx="133252" cy="1952377"/>
            <a:chOff x="6780548" y="337714"/>
            <a:chExt cx="133252" cy="1952377"/>
          </a:xfrm>
        </p:grpSpPr>
        <p:sp>
          <p:nvSpPr>
            <p:cNvPr id="263" name="Google Shape;263;p23"/>
            <p:cNvSpPr/>
            <p:nvPr/>
          </p:nvSpPr>
          <p:spPr>
            <a:xfrm>
              <a:off x="6780548" y="2156839"/>
              <a:ext cx="133252" cy="133252"/>
            </a:xfrm>
            <a:custGeom>
              <a:rect b="b" l="l" r="r" t="t"/>
              <a:pathLst>
                <a:path extrusionOk="0" fill="none" h="5085" w="5085">
                  <a:moveTo>
                    <a:pt x="1" y="1"/>
                  </a:moveTo>
                  <a:lnTo>
                    <a:pt x="5084" y="1"/>
                  </a:lnTo>
                  <a:lnTo>
                    <a:pt x="5084" y="5084"/>
                  </a:lnTo>
                  <a:lnTo>
                    <a:pt x="1"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p23"/>
            <p:cNvSpPr/>
            <p:nvPr/>
          </p:nvSpPr>
          <p:spPr>
            <a:xfrm>
              <a:off x="6842943" y="337714"/>
              <a:ext cx="8464" cy="1695359"/>
            </a:xfrm>
            <a:custGeom>
              <a:rect b="b" l="l" r="r" t="t"/>
              <a:pathLst>
                <a:path extrusionOk="0" h="64696" w="323">
                  <a:moveTo>
                    <a:pt x="157" y="0"/>
                  </a:moveTo>
                  <a:lnTo>
                    <a:pt x="1" y="64695"/>
                  </a:lnTo>
                  <a:lnTo>
                    <a:pt x="322" y="64695"/>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65" name="Google Shape;265;p23"/>
          <p:cNvGrpSpPr/>
          <p:nvPr/>
        </p:nvGrpSpPr>
        <p:grpSpPr>
          <a:xfrm>
            <a:off x="2702021" y="3612763"/>
            <a:ext cx="121172" cy="760495"/>
            <a:chOff x="5245196" y="3136513"/>
            <a:chExt cx="121172" cy="760495"/>
          </a:xfrm>
        </p:grpSpPr>
        <p:sp>
          <p:nvSpPr>
            <p:cNvPr id="266" name="Google Shape;266;p23"/>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7" name="Google Shape;267;p23"/>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268" name="Google Shape;268;p23"/>
          <p:cNvSpPr/>
          <p:nvPr/>
        </p:nvSpPr>
        <p:spPr>
          <a:xfrm>
            <a:off x="5539523" y="4516718"/>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9" name="Google Shape;269;p23"/>
          <p:cNvSpPr/>
          <p:nvPr/>
        </p:nvSpPr>
        <p:spPr>
          <a:xfrm>
            <a:off x="6994217" y="3378784"/>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2">
    <p:spTree>
      <p:nvGrpSpPr>
        <p:cNvPr id="270" name="Shape 270"/>
        <p:cNvGrpSpPr/>
        <p:nvPr/>
      </p:nvGrpSpPr>
      <p:grpSpPr>
        <a:xfrm>
          <a:off x="0" y="0"/>
          <a:ext cx="0" cy="0"/>
          <a:chOff x="0" y="0"/>
          <a:chExt cx="0" cy="0"/>
        </a:xfrm>
      </p:grpSpPr>
      <p:sp>
        <p:nvSpPr>
          <p:cNvPr id="271" name="Google Shape;271;p24"/>
          <p:cNvSpPr txBox="1"/>
          <p:nvPr>
            <p:ph type="ctrTitle"/>
          </p:nvPr>
        </p:nvSpPr>
        <p:spPr>
          <a:xfrm>
            <a:off x="1218541" y="1373195"/>
            <a:ext cx="1881300" cy="644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20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72" name="Google Shape;272;p24"/>
          <p:cNvSpPr txBox="1"/>
          <p:nvPr>
            <p:ph idx="1" type="subTitle"/>
          </p:nvPr>
        </p:nvSpPr>
        <p:spPr>
          <a:xfrm>
            <a:off x="1218541" y="1865495"/>
            <a:ext cx="1881300" cy="644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73" name="Google Shape;273;p24"/>
          <p:cNvSpPr txBox="1"/>
          <p:nvPr>
            <p:ph idx="2" type="ctrTitle"/>
          </p:nvPr>
        </p:nvSpPr>
        <p:spPr>
          <a:xfrm>
            <a:off x="6054555" y="1373195"/>
            <a:ext cx="1881300" cy="644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20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74" name="Google Shape;274;p24"/>
          <p:cNvSpPr txBox="1"/>
          <p:nvPr>
            <p:ph idx="3" type="subTitle"/>
          </p:nvPr>
        </p:nvSpPr>
        <p:spPr>
          <a:xfrm>
            <a:off x="6054555" y="1865495"/>
            <a:ext cx="1881300" cy="644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75" name="Google Shape;275;p24"/>
          <p:cNvSpPr txBox="1"/>
          <p:nvPr>
            <p:ph idx="4" type="ctrTitle"/>
          </p:nvPr>
        </p:nvSpPr>
        <p:spPr>
          <a:xfrm>
            <a:off x="1218541" y="2778806"/>
            <a:ext cx="1881300" cy="644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20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76" name="Google Shape;276;p24"/>
          <p:cNvSpPr txBox="1"/>
          <p:nvPr>
            <p:ph idx="5" type="subTitle"/>
          </p:nvPr>
        </p:nvSpPr>
        <p:spPr>
          <a:xfrm>
            <a:off x="1116841" y="3271106"/>
            <a:ext cx="2084700" cy="644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77" name="Google Shape;277;p24"/>
          <p:cNvSpPr txBox="1"/>
          <p:nvPr>
            <p:ph idx="6" type="ctrTitle"/>
          </p:nvPr>
        </p:nvSpPr>
        <p:spPr>
          <a:xfrm>
            <a:off x="6054555" y="2778806"/>
            <a:ext cx="1881300" cy="6447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2000">
                <a:solidFill>
                  <a:schemeClr val="lt1"/>
                </a:solidFill>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78" name="Google Shape;278;p24"/>
          <p:cNvSpPr txBox="1"/>
          <p:nvPr>
            <p:ph idx="7" type="subTitle"/>
          </p:nvPr>
        </p:nvSpPr>
        <p:spPr>
          <a:xfrm>
            <a:off x="6054555" y="3271106"/>
            <a:ext cx="1881300" cy="6447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79" name="Google Shape;279;p24"/>
          <p:cNvSpPr txBox="1"/>
          <p:nvPr>
            <p:ph idx="8" type="ctrTitle"/>
          </p:nvPr>
        </p:nvSpPr>
        <p:spPr>
          <a:xfrm>
            <a:off x="618825" y="411675"/>
            <a:ext cx="47277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280" name="Google Shape;280;p24"/>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1" name="Google Shape;281;p24"/>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2" name="Google Shape;282;p24"/>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24"/>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4" name="Google Shape;284;p24"/>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5" name="Google Shape;285;p24"/>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6" name="Google Shape;286;p24"/>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7" name="Google Shape;287;p24"/>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8" name="Google Shape;288;p24"/>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9" name="Google Shape;289;p24"/>
          <p:cNvSpPr/>
          <p:nvPr/>
        </p:nvSpPr>
        <p:spPr>
          <a:xfrm>
            <a:off x="816650" y="4612675"/>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1_1_1">
    <p:spTree>
      <p:nvGrpSpPr>
        <p:cNvPr id="290" name="Shape 290"/>
        <p:cNvGrpSpPr/>
        <p:nvPr/>
      </p:nvGrpSpPr>
      <p:grpSpPr>
        <a:xfrm>
          <a:off x="0" y="0"/>
          <a:ext cx="0" cy="0"/>
          <a:chOff x="0" y="0"/>
          <a:chExt cx="0" cy="0"/>
        </a:xfrm>
      </p:grpSpPr>
      <p:sp>
        <p:nvSpPr>
          <p:cNvPr id="291" name="Google Shape;291;p25"/>
          <p:cNvSpPr txBox="1"/>
          <p:nvPr>
            <p:ph type="ctrTitle"/>
          </p:nvPr>
        </p:nvSpPr>
        <p:spPr>
          <a:xfrm>
            <a:off x="1121525" y="23022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2" name="Google Shape;292;p25"/>
          <p:cNvSpPr txBox="1"/>
          <p:nvPr>
            <p:ph idx="1" type="subTitle"/>
          </p:nvPr>
        </p:nvSpPr>
        <p:spPr>
          <a:xfrm>
            <a:off x="961925" y="1643751"/>
            <a:ext cx="22005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93" name="Google Shape;293;p25"/>
          <p:cNvSpPr txBox="1"/>
          <p:nvPr>
            <p:ph idx="2" type="ctrTitle"/>
          </p:nvPr>
        </p:nvSpPr>
        <p:spPr>
          <a:xfrm>
            <a:off x="3628263" y="23022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4" name="Google Shape;294;p25"/>
          <p:cNvSpPr txBox="1"/>
          <p:nvPr>
            <p:ph idx="3" type="subTitle"/>
          </p:nvPr>
        </p:nvSpPr>
        <p:spPr>
          <a:xfrm>
            <a:off x="3468663" y="1643759"/>
            <a:ext cx="22005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95" name="Google Shape;295;p25"/>
          <p:cNvSpPr txBox="1"/>
          <p:nvPr>
            <p:ph idx="4" type="ctrTitle"/>
          </p:nvPr>
        </p:nvSpPr>
        <p:spPr>
          <a:xfrm>
            <a:off x="6142624" y="23022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6" name="Google Shape;296;p25"/>
          <p:cNvSpPr txBox="1"/>
          <p:nvPr>
            <p:ph idx="5" type="subTitle"/>
          </p:nvPr>
        </p:nvSpPr>
        <p:spPr>
          <a:xfrm>
            <a:off x="5947924" y="1643751"/>
            <a:ext cx="22707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297" name="Google Shape;297;p25"/>
          <p:cNvSpPr txBox="1"/>
          <p:nvPr>
            <p:ph idx="6" type="ctrTitle"/>
          </p:nvPr>
        </p:nvSpPr>
        <p:spPr>
          <a:xfrm>
            <a:off x="618825" y="411675"/>
            <a:ext cx="47277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298" name="Google Shape;298;p25"/>
          <p:cNvSpPr txBox="1"/>
          <p:nvPr>
            <p:ph idx="7" type="ctrTitle"/>
          </p:nvPr>
        </p:nvSpPr>
        <p:spPr>
          <a:xfrm>
            <a:off x="1121525" y="41348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299" name="Google Shape;299;p25"/>
          <p:cNvSpPr txBox="1"/>
          <p:nvPr>
            <p:ph idx="8" type="subTitle"/>
          </p:nvPr>
        </p:nvSpPr>
        <p:spPr>
          <a:xfrm>
            <a:off x="961925" y="3479251"/>
            <a:ext cx="22005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00" name="Google Shape;300;p25"/>
          <p:cNvSpPr txBox="1"/>
          <p:nvPr>
            <p:ph idx="9" type="ctrTitle"/>
          </p:nvPr>
        </p:nvSpPr>
        <p:spPr>
          <a:xfrm>
            <a:off x="3628263" y="41348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01" name="Google Shape;301;p25"/>
          <p:cNvSpPr txBox="1"/>
          <p:nvPr>
            <p:ph idx="13" type="subTitle"/>
          </p:nvPr>
        </p:nvSpPr>
        <p:spPr>
          <a:xfrm>
            <a:off x="3533613" y="3479251"/>
            <a:ext cx="20706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02" name="Google Shape;302;p25"/>
          <p:cNvSpPr txBox="1"/>
          <p:nvPr>
            <p:ph idx="14" type="ctrTitle"/>
          </p:nvPr>
        </p:nvSpPr>
        <p:spPr>
          <a:xfrm>
            <a:off x="6142624" y="4134800"/>
            <a:ext cx="1881300" cy="4596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Clr>
                <a:srgbClr val="000000"/>
              </a:buClr>
              <a:buSzPts val="1800"/>
              <a:buFont typeface="Fira Sans Condensed Medium"/>
              <a:buNone/>
              <a:defRPr sz="1600">
                <a:solidFill>
                  <a:schemeClr val="lt1"/>
                </a:solidFill>
                <a:latin typeface="Advent Pro SemiBold"/>
                <a:ea typeface="Advent Pro SemiBold"/>
                <a:cs typeface="Advent Pro SemiBold"/>
                <a:sym typeface="Advent Pro SemiBold"/>
              </a:defRPr>
            </a:lvl1pPr>
            <a:lvl2pPr lvl="1"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2pPr>
            <a:lvl3pPr lvl="2"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3pPr>
            <a:lvl4pPr lvl="3"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4pPr>
            <a:lvl5pPr lvl="4"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5pPr>
            <a:lvl6pPr lvl="5"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6pPr>
            <a:lvl7pPr lvl="6"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7pPr>
            <a:lvl8pPr lvl="7"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8pPr>
            <a:lvl9pPr lvl="8" algn="ctr">
              <a:lnSpc>
                <a:spcPct val="100000"/>
              </a:lnSpc>
              <a:spcBef>
                <a:spcPts val="0"/>
              </a:spcBef>
              <a:spcAft>
                <a:spcPts val="0"/>
              </a:spcAft>
              <a:buClr>
                <a:srgbClr val="000000"/>
              </a:buClr>
              <a:buSzPts val="1800"/>
              <a:buFont typeface="Fira Sans Condensed Medium"/>
              <a:buNone/>
              <a:defRPr sz="1800">
                <a:solidFill>
                  <a:srgbClr val="000000"/>
                </a:solidFill>
                <a:latin typeface="Fira Sans Condensed Medium"/>
                <a:ea typeface="Fira Sans Condensed Medium"/>
                <a:cs typeface="Fira Sans Condensed Medium"/>
                <a:sym typeface="Fira Sans Condensed Medium"/>
              </a:defRPr>
            </a:lvl9pPr>
          </a:lstStyle>
          <a:p/>
        </p:txBody>
      </p:sp>
      <p:sp>
        <p:nvSpPr>
          <p:cNvPr id="303" name="Google Shape;303;p25"/>
          <p:cNvSpPr txBox="1"/>
          <p:nvPr>
            <p:ph idx="15" type="subTitle"/>
          </p:nvPr>
        </p:nvSpPr>
        <p:spPr>
          <a:xfrm>
            <a:off x="5947924" y="3479251"/>
            <a:ext cx="2270700" cy="824100"/>
          </a:xfrm>
          <a:prstGeom prst="rect">
            <a:avLst/>
          </a:prstGeom>
          <a:noFill/>
          <a:ln>
            <a:noFill/>
          </a:ln>
        </p:spPr>
        <p:txBody>
          <a:bodyPr anchorCtr="0" anchor="ctr" bIns="91425" lIns="91425" spcFirstLastPara="1" rIns="91425" wrap="square" tIns="91425">
            <a:noAutofit/>
          </a:bodyPr>
          <a:lstStyle>
            <a:lvl1pPr lvl="0" marR="0" rtl="0" algn="ctr">
              <a:lnSpc>
                <a:spcPct val="100000"/>
              </a:lnSpc>
              <a:spcBef>
                <a:spcPts val="0"/>
              </a:spcBef>
              <a:spcAft>
                <a:spcPts val="0"/>
              </a:spcAft>
              <a:buClr>
                <a:srgbClr val="000000"/>
              </a:buClr>
              <a:buSzPts val="1000"/>
              <a:buFont typeface="Arial"/>
              <a:buNone/>
              <a:defRPr b="0" i="0" sz="13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04" name="Google Shape;304;p25"/>
          <p:cNvSpPr/>
          <p:nvPr/>
        </p:nvSpPr>
        <p:spPr>
          <a:xfrm>
            <a:off x="7573050" y="27737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5" name="Google Shape;305;p25"/>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6" name="Google Shape;306;p25"/>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7" name="Google Shape;307;p25"/>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8" name="Google Shape;308;p25"/>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p25"/>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25"/>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p25"/>
          <p:cNvSpPr/>
          <p:nvPr/>
        </p:nvSpPr>
        <p:spPr>
          <a:xfrm>
            <a:off x="303600" y="4401725"/>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2" name="Google Shape;312;p25"/>
          <p:cNvSpPr/>
          <p:nvPr/>
        </p:nvSpPr>
        <p:spPr>
          <a:xfrm>
            <a:off x="564075" y="47539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13" name="Shape 313"/>
        <p:cNvGrpSpPr/>
        <p:nvPr/>
      </p:nvGrpSpPr>
      <p:grpSpPr>
        <a:xfrm>
          <a:off x="0" y="0"/>
          <a:ext cx="0" cy="0"/>
          <a:chOff x="0" y="0"/>
          <a:chExt cx="0" cy="0"/>
        </a:xfrm>
      </p:grpSpPr>
      <p:sp>
        <p:nvSpPr>
          <p:cNvPr id="314" name="Google Shape;314;p26"/>
          <p:cNvSpPr txBox="1"/>
          <p:nvPr>
            <p:ph idx="1" type="body"/>
          </p:nvPr>
        </p:nvSpPr>
        <p:spPr>
          <a:xfrm>
            <a:off x="618306" y="2199025"/>
            <a:ext cx="1905900" cy="1296300"/>
          </a:xfrm>
          <a:prstGeom prst="rect">
            <a:avLst/>
          </a:prstGeom>
          <a:noFill/>
          <a:ln>
            <a:noFill/>
          </a:ln>
        </p:spPr>
        <p:txBody>
          <a:bodyPr anchorCtr="0" anchor="ctr" bIns="91425" lIns="91425" spcFirstLastPara="1" rIns="91425" wrap="square" tIns="91425">
            <a:noAutofit/>
          </a:bodyPr>
          <a:lstStyle>
            <a:lvl1pPr indent="-304800" lvl="0" marL="457200" marR="0" rtl="0" algn="l">
              <a:lnSpc>
                <a:spcPct val="100000"/>
              </a:lnSpc>
              <a:spcBef>
                <a:spcPts val="0"/>
              </a:spcBef>
              <a:spcAft>
                <a:spcPts val="0"/>
              </a:spcAft>
              <a:buClr>
                <a:srgbClr val="000000"/>
              </a:buClr>
              <a:buSzPts val="1200"/>
              <a:buFont typeface="Arial"/>
              <a:buChar char="●"/>
              <a:defRPr b="0" i="0" sz="1600" u="none" cap="none" strike="noStrike">
                <a:solidFill>
                  <a:srgbClr val="000000"/>
                </a:solidFill>
                <a:latin typeface="Arial"/>
                <a:ea typeface="Arial"/>
                <a:cs typeface="Arial"/>
                <a:sym typeface="Arial"/>
              </a:defRPr>
            </a:lvl1pPr>
            <a:lvl2pPr indent="-304800" lvl="1" marL="914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2pPr>
            <a:lvl3pPr indent="-304800" lvl="2" marL="1371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3pPr>
            <a:lvl4pPr indent="-304800" lvl="3" marL="1828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4pPr>
            <a:lvl5pPr indent="-304800" lvl="4" marL="22860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5pPr>
            <a:lvl6pPr indent="-304800" lvl="5" marL="27432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6pPr>
            <a:lvl7pPr indent="-304800" lvl="6" marL="32004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7pPr>
            <a:lvl8pPr indent="-304800" lvl="7" marL="36576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8pPr>
            <a:lvl9pPr indent="-304800" lvl="8" marL="4114800" marR="0" rtl="0" algn="l">
              <a:lnSpc>
                <a:spcPct val="100000"/>
              </a:lnSpc>
              <a:spcBef>
                <a:spcPts val="0"/>
              </a:spcBef>
              <a:spcAft>
                <a:spcPts val="0"/>
              </a:spcAft>
              <a:buClr>
                <a:srgbClr val="000000"/>
              </a:buClr>
              <a:buSzPts val="1200"/>
              <a:buFont typeface="Arial"/>
              <a:buChar char="■"/>
              <a:defRPr b="0" i="0" sz="1200" u="none" cap="none" strike="noStrike">
                <a:solidFill>
                  <a:srgbClr val="000000"/>
                </a:solidFill>
                <a:latin typeface="Arial"/>
                <a:ea typeface="Arial"/>
                <a:cs typeface="Arial"/>
                <a:sym typeface="Arial"/>
              </a:defRPr>
            </a:lvl9pPr>
          </a:lstStyle>
          <a:p/>
        </p:txBody>
      </p:sp>
      <p:sp>
        <p:nvSpPr>
          <p:cNvPr id="315" name="Google Shape;315;p26"/>
          <p:cNvSpPr txBox="1"/>
          <p:nvPr>
            <p:ph type="ctrTitle"/>
          </p:nvPr>
        </p:nvSpPr>
        <p:spPr>
          <a:xfrm>
            <a:off x="618825" y="411675"/>
            <a:ext cx="47277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316" name="Google Shape;316;p26"/>
          <p:cNvSpPr/>
          <p:nvPr/>
        </p:nvSpPr>
        <p:spPr>
          <a:xfrm>
            <a:off x="7131388" y="36535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7" name="Google Shape;317;p26"/>
          <p:cNvSpPr/>
          <p:nvPr/>
        </p:nvSpPr>
        <p:spPr>
          <a:xfrm>
            <a:off x="8403188" y="2183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8" name="Google Shape;318;p26"/>
          <p:cNvSpPr/>
          <p:nvPr/>
        </p:nvSpPr>
        <p:spPr>
          <a:xfrm>
            <a:off x="7776788" y="3625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26"/>
          <p:cNvSpPr/>
          <p:nvPr/>
        </p:nvSpPr>
        <p:spPr>
          <a:xfrm>
            <a:off x="8539438" y="5409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20" name="Google Shape;320;p26"/>
          <p:cNvGrpSpPr/>
          <p:nvPr/>
        </p:nvGrpSpPr>
        <p:grpSpPr>
          <a:xfrm>
            <a:off x="6626134" y="-164562"/>
            <a:ext cx="121172" cy="760495"/>
            <a:chOff x="5245196" y="3136513"/>
            <a:chExt cx="121172" cy="760495"/>
          </a:xfrm>
        </p:grpSpPr>
        <p:sp>
          <p:nvSpPr>
            <p:cNvPr id="321" name="Google Shape;321;p26"/>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2" name="Google Shape;322;p26"/>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23" name="Google Shape;323;p26"/>
          <p:cNvSpPr/>
          <p:nvPr/>
        </p:nvSpPr>
        <p:spPr>
          <a:xfrm>
            <a:off x="318213" y="4418900"/>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4" name="Google Shape;324;p26"/>
          <p:cNvSpPr/>
          <p:nvPr/>
        </p:nvSpPr>
        <p:spPr>
          <a:xfrm>
            <a:off x="454463" y="4741475"/>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
    <p:spTree>
      <p:nvGrpSpPr>
        <p:cNvPr id="325" name="Shape 325"/>
        <p:cNvGrpSpPr/>
        <p:nvPr/>
      </p:nvGrpSpPr>
      <p:grpSpPr>
        <a:xfrm>
          <a:off x="0" y="0"/>
          <a:ext cx="0" cy="0"/>
          <a:chOff x="0" y="0"/>
          <a:chExt cx="0" cy="0"/>
        </a:xfrm>
      </p:grpSpPr>
      <p:sp>
        <p:nvSpPr>
          <p:cNvPr id="326" name="Google Shape;326;p27"/>
          <p:cNvSpPr txBox="1"/>
          <p:nvPr>
            <p:ph type="ctrTitle"/>
          </p:nvPr>
        </p:nvSpPr>
        <p:spPr>
          <a:xfrm>
            <a:off x="3068675" y="3075325"/>
            <a:ext cx="3055800" cy="547800"/>
          </a:xfrm>
          <a:prstGeom prst="rect">
            <a:avLst/>
          </a:prstGeom>
          <a:noFill/>
          <a:ln>
            <a:noFill/>
          </a:ln>
        </p:spPr>
        <p:txBody>
          <a:bodyPr anchorCtr="0" anchor="t" bIns="34275" lIns="68575" spcFirstLastPara="1" rIns="68575" wrap="square" tIns="34275">
            <a:noAutofit/>
          </a:bodyPr>
          <a:lstStyle>
            <a:lvl1pPr lvl="0" algn="ctr">
              <a:lnSpc>
                <a:spcPct val="90000"/>
              </a:lnSpc>
              <a:spcBef>
                <a:spcPts val="0"/>
              </a:spcBef>
              <a:spcAft>
                <a:spcPts val="0"/>
              </a:spcAft>
              <a:buSzPts val="5200"/>
              <a:buNone/>
              <a:defRPr sz="2400">
                <a:solidFill>
                  <a:schemeClr val="accent1"/>
                </a:solidFill>
              </a:defRPr>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327" name="Google Shape;327;p27"/>
          <p:cNvSpPr txBox="1"/>
          <p:nvPr>
            <p:ph idx="1" type="subTitle"/>
          </p:nvPr>
        </p:nvSpPr>
        <p:spPr>
          <a:xfrm>
            <a:off x="2333000" y="1799075"/>
            <a:ext cx="4478100" cy="7926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rgbClr val="000000"/>
              </a:buClr>
              <a:buSzPts val="2800"/>
              <a:buFont typeface="Arial"/>
              <a:buNone/>
              <a:defRPr b="0" i="0" sz="1400" u="none" cap="none" strike="noStrike">
                <a:solidFill>
                  <a:srgbClr val="000000"/>
                </a:solidFill>
                <a:latin typeface="Arial"/>
                <a:ea typeface="Arial"/>
                <a:cs typeface="Arial"/>
                <a:sym typeface="Arial"/>
              </a:defRPr>
            </a:lvl1pPr>
            <a:lvl2pPr lvl="1"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2pPr>
            <a:lvl3pPr lvl="2"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3pPr>
            <a:lvl4pPr lvl="3"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4pPr>
            <a:lvl5pPr lvl="4"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5pPr>
            <a:lvl6pPr lvl="5"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6pPr>
            <a:lvl7pPr lvl="6"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7pPr>
            <a:lvl8pPr lvl="7"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8pPr>
            <a:lvl9pPr lvl="8" marR="0" rtl="0" algn="ctr">
              <a:lnSpc>
                <a:spcPct val="100000"/>
              </a:lnSpc>
              <a:spcBef>
                <a:spcPts val="0"/>
              </a:spcBef>
              <a:spcAft>
                <a:spcPts val="0"/>
              </a:spcAft>
              <a:buClr>
                <a:srgbClr val="000000"/>
              </a:buClr>
              <a:buSzPts val="2800"/>
              <a:buFont typeface="Arial"/>
              <a:buNone/>
              <a:defRPr b="0" i="0" sz="2800" u="none" cap="none" strike="noStrike">
                <a:solidFill>
                  <a:srgbClr val="000000"/>
                </a:solidFill>
                <a:latin typeface="Arial"/>
                <a:ea typeface="Arial"/>
                <a:cs typeface="Arial"/>
                <a:sym typeface="Arial"/>
              </a:defRPr>
            </a:lvl9pPr>
          </a:lstStyle>
          <a:p/>
        </p:txBody>
      </p:sp>
      <p:sp>
        <p:nvSpPr>
          <p:cNvPr id="328" name="Google Shape;328;p27"/>
          <p:cNvSpPr/>
          <p:nvPr/>
        </p:nvSpPr>
        <p:spPr>
          <a:xfrm>
            <a:off x="1621169" y="2890613"/>
            <a:ext cx="121198" cy="121434"/>
          </a:xfrm>
          <a:custGeom>
            <a:rect b="b" l="l" r="r" t="t"/>
            <a:pathLst>
              <a:path extrusionOk="0" h="4634" w="4625">
                <a:moveTo>
                  <a:pt x="1" y="0"/>
                </a:moveTo>
                <a:lnTo>
                  <a:pt x="1" y="4633"/>
                </a:lnTo>
                <a:lnTo>
                  <a:pt x="4625" y="4633"/>
                </a:lnTo>
                <a:lnTo>
                  <a:pt x="4625" y="0"/>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9" name="Google Shape;329;p27"/>
          <p:cNvSpPr/>
          <p:nvPr/>
        </p:nvSpPr>
        <p:spPr>
          <a:xfrm>
            <a:off x="1238740" y="2106884"/>
            <a:ext cx="121434" cy="121434"/>
          </a:xfrm>
          <a:custGeom>
            <a:rect b="b" l="l" r="r" t="t"/>
            <a:pathLst>
              <a:path extrusionOk="0" h="4634" w="4634">
                <a:moveTo>
                  <a:pt x="0" y="1"/>
                </a:moveTo>
                <a:lnTo>
                  <a:pt x="0" y="4634"/>
                </a:lnTo>
                <a:lnTo>
                  <a:pt x="4633" y="4634"/>
                </a:lnTo>
                <a:lnTo>
                  <a:pt x="4633" y="1"/>
                </a:lnTo>
                <a:close/>
              </a:path>
            </a:pathLst>
          </a:cu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p27"/>
          <p:cNvSpPr/>
          <p:nvPr/>
        </p:nvSpPr>
        <p:spPr>
          <a:xfrm>
            <a:off x="8710023" y="4821495"/>
            <a:ext cx="98059" cy="98295"/>
          </a:xfrm>
          <a:custGeom>
            <a:rect b="b" l="l" r="r" t="t"/>
            <a:pathLst>
              <a:path extrusionOk="0" fill="none" h="3751" w="3742">
                <a:moveTo>
                  <a:pt x="1" y="0"/>
                </a:moveTo>
                <a:lnTo>
                  <a:pt x="3742" y="0"/>
                </a:lnTo>
                <a:lnTo>
                  <a:pt x="3742" y="3750"/>
                </a:lnTo>
                <a:lnTo>
                  <a:pt x="1" y="3750"/>
                </a:lnTo>
                <a:close/>
              </a:path>
            </a:pathLst>
          </a:custGeom>
          <a:noFill/>
          <a:ln cap="flat" cmpd="sng" w="952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1" name="Google Shape;331;p27"/>
          <p:cNvSpPr/>
          <p:nvPr/>
        </p:nvSpPr>
        <p:spPr>
          <a:xfrm>
            <a:off x="275669" y="1557059"/>
            <a:ext cx="57834" cy="57599"/>
          </a:xfrm>
          <a:custGeom>
            <a:rect b="b" l="l" r="r" t="t"/>
            <a:pathLst>
              <a:path extrusionOk="0" fill="none" h="2198" w="2207">
                <a:moveTo>
                  <a:pt x="0" y="0"/>
                </a:moveTo>
                <a:lnTo>
                  <a:pt x="2207" y="0"/>
                </a:lnTo>
                <a:lnTo>
                  <a:pt x="2207" y="2197"/>
                </a:lnTo>
                <a:lnTo>
                  <a:pt x="0" y="2197"/>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2" name="Google Shape;332;p27"/>
          <p:cNvSpPr/>
          <p:nvPr/>
        </p:nvSpPr>
        <p:spPr>
          <a:xfrm>
            <a:off x="8263673" y="2953681"/>
            <a:ext cx="104086" cy="104322"/>
          </a:xfrm>
          <a:custGeom>
            <a:rect b="b" l="l" r="r" t="t"/>
            <a:pathLst>
              <a:path extrusionOk="0" h="3981" w="3972">
                <a:moveTo>
                  <a:pt x="0" y="1"/>
                </a:moveTo>
                <a:lnTo>
                  <a:pt x="0" y="3981"/>
                </a:lnTo>
                <a:lnTo>
                  <a:pt x="3972" y="3981"/>
                </a:lnTo>
                <a:lnTo>
                  <a:pt x="397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3" name="Google Shape;333;p27"/>
          <p:cNvGrpSpPr/>
          <p:nvPr/>
        </p:nvGrpSpPr>
        <p:grpSpPr>
          <a:xfrm>
            <a:off x="8217007" y="3576772"/>
            <a:ext cx="188886" cy="1181532"/>
            <a:chOff x="2877432" y="975334"/>
            <a:chExt cx="188886" cy="1181532"/>
          </a:xfrm>
        </p:grpSpPr>
        <p:sp>
          <p:nvSpPr>
            <p:cNvPr id="334" name="Google Shape;334;p27"/>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5" name="Google Shape;335;p27"/>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6" name="Google Shape;336;p27"/>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37" name="Google Shape;337;p27"/>
          <p:cNvSpPr/>
          <p:nvPr/>
        </p:nvSpPr>
        <p:spPr>
          <a:xfrm>
            <a:off x="8718796" y="1164882"/>
            <a:ext cx="80502" cy="80476"/>
          </a:xfrm>
          <a:custGeom>
            <a:rect b="b" l="l" r="r" t="t"/>
            <a:pathLst>
              <a:path extrusionOk="0" h="3071" w="3072">
                <a:moveTo>
                  <a:pt x="1" y="0"/>
                </a:moveTo>
                <a:lnTo>
                  <a:pt x="1" y="3070"/>
                </a:lnTo>
                <a:lnTo>
                  <a:pt x="3071" y="3070"/>
                </a:lnTo>
                <a:lnTo>
                  <a:pt x="3071"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38" name="Google Shape;338;p27"/>
          <p:cNvGrpSpPr/>
          <p:nvPr/>
        </p:nvGrpSpPr>
        <p:grpSpPr>
          <a:xfrm>
            <a:off x="7519346" y="3243318"/>
            <a:ext cx="98059" cy="1147595"/>
            <a:chOff x="3347921" y="16006"/>
            <a:chExt cx="98059" cy="1147595"/>
          </a:xfrm>
        </p:grpSpPr>
        <p:sp>
          <p:nvSpPr>
            <p:cNvPr id="339" name="Google Shape;339;p27"/>
            <p:cNvSpPr/>
            <p:nvPr/>
          </p:nvSpPr>
          <p:spPr>
            <a:xfrm>
              <a:off x="3347921" y="1065280"/>
              <a:ext cx="98059" cy="98321"/>
            </a:xfrm>
            <a:custGeom>
              <a:rect b="b" l="l" r="r" t="t"/>
              <a:pathLst>
                <a:path extrusionOk="0" fill="none" h="3752" w="3742">
                  <a:moveTo>
                    <a:pt x="0" y="1"/>
                  </a:moveTo>
                  <a:lnTo>
                    <a:pt x="3741" y="1"/>
                  </a:lnTo>
                  <a:lnTo>
                    <a:pt x="3741" y="3751"/>
                  </a:lnTo>
                  <a:lnTo>
                    <a:pt x="0" y="3751"/>
                  </a:lnTo>
                  <a:close/>
                </a:path>
              </a:pathLst>
            </a:custGeom>
            <a:noFill/>
            <a:ln cap="flat" cmpd="sng" w="9525">
              <a:solidFill>
                <a:srgbClr val="E898A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0" name="Google Shape;340;p27"/>
            <p:cNvSpPr/>
            <p:nvPr/>
          </p:nvSpPr>
          <p:spPr>
            <a:xfrm>
              <a:off x="3392705" y="16006"/>
              <a:ext cx="8464" cy="894665"/>
            </a:xfrm>
            <a:custGeom>
              <a:rect b="b" l="l" r="r" t="t"/>
              <a:pathLst>
                <a:path extrusionOk="0" h="34141" w="323">
                  <a:moveTo>
                    <a:pt x="157" y="1"/>
                  </a:moveTo>
                  <a:lnTo>
                    <a:pt x="1" y="34141"/>
                  </a:lnTo>
                  <a:lnTo>
                    <a:pt x="323" y="34141"/>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1" name="Google Shape;341;p27"/>
          <p:cNvGrpSpPr/>
          <p:nvPr/>
        </p:nvGrpSpPr>
        <p:grpSpPr>
          <a:xfrm>
            <a:off x="805821" y="2953663"/>
            <a:ext cx="121172" cy="760495"/>
            <a:chOff x="5245196" y="3136513"/>
            <a:chExt cx="121172" cy="760495"/>
          </a:xfrm>
        </p:grpSpPr>
        <p:sp>
          <p:nvSpPr>
            <p:cNvPr id="342" name="Google Shape;342;p27"/>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3" name="Google Shape;343;p27"/>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44" name="Google Shape;344;p27"/>
          <p:cNvGrpSpPr/>
          <p:nvPr/>
        </p:nvGrpSpPr>
        <p:grpSpPr>
          <a:xfrm>
            <a:off x="250617" y="2402301"/>
            <a:ext cx="188650" cy="2468355"/>
            <a:chOff x="250617" y="2402301"/>
            <a:chExt cx="188650" cy="2468355"/>
          </a:xfrm>
        </p:grpSpPr>
        <p:sp>
          <p:nvSpPr>
            <p:cNvPr id="345" name="Google Shape;345;p27"/>
            <p:cNvSpPr/>
            <p:nvPr/>
          </p:nvSpPr>
          <p:spPr>
            <a:xfrm>
              <a:off x="250617" y="4681770"/>
              <a:ext cx="188650" cy="188886"/>
            </a:xfrm>
            <a:custGeom>
              <a:rect b="b" l="l" r="r" t="t"/>
              <a:pathLst>
                <a:path extrusionOk="0" fill="none" h="7208" w="7199">
                  <a:moveTo>
                    <a:pt x="0" y="1"/>
                  </a:moveTo>
                  <a:lnTo>
                    <a:pt x="7198" y="1"/>
                  </a:lnTo>
                  <a:lnTo>
                    <a:pt x="7198" y="7207"/>
                  </a:lnTo>
                  <a:lnTo>
                    <a:pt x="0" y="7207"/>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6" name="Google Shape;346;p27"/>
            <p:cNvSpPr/>
            <p:nvPr/>
          </p:nvSpPr>
          <p:spPr>
            <a:xfrm>
              <a:off x="278316" y="4166291"/>
              <a:ext cx="133226" cy="133226"/>
            </a:xfrm>
            <a:custGeom>
              <a:rect b="b" l="l" r="r" t="t"/>
              <a:pathLst>
                <a:path extrusionOk="0" fill="none" h="5084" w="5084">
                  <a:moveTo>
                    <a:pt x="1" y="0"/>
                  </a:moveTo>
                  <a:lnTo>
                    <a:pt x="5084" y="0"/>
                  </a:lnTo>
                  <a:lnTo>
                    <a:pt x="5084" y="5084"/>
                  </a:lnTo>
                  <a:lnTo>
                    <a:pt x="1" y="5084"/>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7" name="Google Shape;347;p27"/>
            <p:cNvSpPr/>
            <p:nvPr/>
          </p:nvSpPr>
          <p:spPr>
            <a:xfrm>
              <a:off x="304573" y="3689098"/>
              <a:ext cx="80476" cy="80476"/>
            </a:xfrm>
            <a:custGeom>
              <a:rect b="b" l="l" r="r" t="t"/>
              <a:pathLst>
                <a:path extrusionOk="0" fill="none" h="3071" w="3071">
                  <a:moveTo>
                    <a:pt x="1" y="0"/>
                  </a:moveTo>
                  <a:lnTo>
                    <a:pt x="3071" y="0"/>
                  </a:lnTo>
                  <a:lnTo>
                    <a:pt x="3071" y="3071"/>
                  </a:lnTo>
                  <a:lnTo>
                    <a:pt x="1" y="3071"/>
                  </a:lnTo>
                  <a:close/>
                </a:path>
              </a:pathLst>
            </a:custGeom>
            <a:noFill/>
            <a:ln cap="flat" cmpd="sng" w="9525">
              <a:solidFill>
                <a:srgbClr val="FF9973"/>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27"/>
            <p:cNvSpPr/>
            <p:nvPr/>
          </p:nvSpPr>
          <p:spPr>
            <a:xfrm>
              <a:off x="340710" y="2402301"/>
              <a:ext cx="8464" cy="1011487"/>
            </a:xfrm>
            <a:custGeom>
              <a:rect b="b" l="l" r="r" t="t"/>
              <a:pathLst>
                <a:path extrusionOk="0" h="38599" w="323">
                  <a:moveTo>
                    <a:pt x="157" y="1"/>
                  </a:moveTo>
                  <a:lnTo>
                    <a:pt x="0" y="38599"/>
                  </a:lnTo>
                  <a:lnTo>
                    <a:pt x="322" y="38599"/>
                  </a:lnTo>
                  <a:lnTo>
                    <a:pt x="157"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49" name="Google Shape;349;p27"/>
          <p:cNvSpPr/>
          <p:nvPr/>
        </p:nvSpPr>
        <p:spPr>
          <a:xfrm>
            <a:off x="8307214" y="-383977"/>
            <a:ext cx="8464" cy="2519637"/>
          </a:xfrm>
          <a:custGeom>
            <a:rect b="b" l="l" r="r" t="t"/>
            <a:pathLst>
              <a:path extrusionOk="0" h="96151" w="323">
                <a:moveTo>
                  <a:pt x="166" y="0"/>
                </a:moveTo>
                <a:lnTo>
                  <a:pt x="1" y="96150"/>
                </a:lnTo>
                <a:lnTo>
                  <a:pt x="323" y="96150"/>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0" name="Google Shape;350;p27"/>
          <p:cNvSpPr/>
          <p:nvPr/>
        </p:nvSpPr>
        <p:spPr>
          <a:xfrm>
            <a:off x="646863" y="21446"/>
            <a:ext cx="8464" cy="1689069"/>
          </a:xfrm>
          <a:custGeom>
            <a:rect b="b" l="l" r="r" t="t"/>
            <a:pathLst>
              <a:path extrusionOk="0" h="64456" w="323">
                <a:moveTo>
                  <a:pt x="166" y="0"/>
                </a:moveTo>
                <a:lnTo>
                  <a:pt x="1" y="64456"/>
                </a:lnTo>
                <a:lnTo>
                  <a:pt x="322" y="64456"/>
                </a:lnTo>
                <a:lnTo>
                  <a:pt x="16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1" name="Google Shape;351;p27"/>
          <p:cNvGrpSpPr/>
          <p:nvPr/>
        </p:nvGrpSpPr>
        <p:grpSpPr>
          <a:xfrm>
            <a:off x="2038689" y="173907"/>
            <a:ext cx="57599" cy="831799"/>
            <a:chOff x="2038689" y="173907"/>
            <a:chExt cx="57599" cy="831799"/>
          </a:xfrm>
        </p:grpSpPr>
        <p:sp>
          <p:nvSpPr>
            <p:cNvPr id="352" name="Google Shape;352;p27"/>
            <p:cNvSpPr/>
            <p:nvPr/>
          </p:nvSpPr>
          <p:spPr>
            <a:xfrm>
              <a:off x="2038689" y="947872"/>
              <a:ext cx="57599" cy="57834"/>
            </a:xfrm>
            <a:custGeom>
              <a:rect b="b" l="l" r="r" t="t"/>
              <a:pathLst>
                <a:path extrusionOk="0" fill="none" h="2207" w="2198">
                  <a:moveTo>
                    <a:pt x="1" y="0"/>
                  </a:moveTo>
                  <a:lnTo>
                    <a:pt x="2197" y="0"/>
                  </a:lnTo>
                  <a:lnTo>
                    <a:pt x="2197" y="2206"/>
                  </a:lnTo>
                  <a:lnTo>
                    <a:pt x="1" y="2206"/>
                  </a:lnTo>
                  <a:close/>
                </a:path>
              </a:pathLst>
            </a:custGeom>
            <a:noFill/>
            <a:ln cap="flat" cmpd="sng" w="9525">
              <a:solidFill>
                <a:srgbClr val="00CFCC"/>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3" name="Google Shape;353;p27"/>
            <p:cNvSpPr/>
            <p:nvPr/>
          </p:nvSpPr>
          <p:spPr>
            <a:xfrm>
              <a:off x="2063269" y="173907"/>
              <a:ext cx="8438" cy="692074"/>
            </a:xfrm>
            <a:custGeom>
              <a:rect b="b" l="l" r="r" t="t"/>
              <a:pathLst>
                <a:path extrusionOk="0" h="26410" w="322">
                  <a:moveTo>
                    <a:pt x="166" y="1"/>
                  </a:moveTo>
                  <a:lnTo>
                    <a:pt x="0" y="26410"/>
                  </a:lnTo>
                  <a:lnTo>
                    <a:pt x="322" y="26410"/>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4" name="Google Shape;354;p27"/>
          <p:cNvSpPr/>
          <p:nvPr/>
        </p:nvSpPr>
        <p:spPr>
          <a:xfrm>
            <a:off x="7582340" y="1834534"/>
            <a:ext cx="121434" cy="121434"/>
          </a:xfrm>
          <a:custGeom>
            <a:rect b="b" l="l" r="r" t="t"/>
            <a:pathLst>
              <a:path extrusionOk="0" h="4634" w="4634">
                <a:moveTo>
                  <a:pt x="0" y="1"/>
                </a:moveTo>
                <a:lnTo>
                  <a:pt x="0" y="4634"/>
                </a:lnTo>
                <a:lnTo>
                  <a:pt x="4633" y="4634"/>
                </a:lnTo>
                <a:lnTo>
                  <a:pt x="4633"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55" name="Google Shape;355;p27"/>
          <p:cNvGrpSpPr/>
          <p:nvPr/>
        </p:nvGrpSpPr>
        <p:grpSpPr>
          <a:xfrm>
            <a:off x="4920170" y="-496491"/>
            <a:ext cx="188886" cy="1181532"/>
            <a:chOff x="2877432" y="975334"/>
            <a:chExt cx="188886" cy="1181532"/>
          </a:xfrm>
        </p:grpSpPr>
        <p:sp>
          <p:nvSpPr>
            <p:cNvPr id="356" name="Google Shape;356;p27"/>
            <p:cNvSpPr/>
            <p:nvPr/>
          </p:nvSpPr>
          <p:spPr>
            <a:xfrm>
              <a:off x="2877432" y="1968242"/>
              <a:ext cx="188886" cy="188624"/>
            </a:xfrm>
            <a:custGeom>
              <a:rect b="b" l="l" r="r" t="t"/>
              <a:pathLst>
                <a:path extrusionOk="0" fill="none" h="7198" w="7208">
                  <a:moveTo>
                    <a:pt x="1" y="0"/>
                  </a:moveTo>
                  <a:lnTo>
                    <a:pt x="7208" y="0"/>
                  </a:lnTo>
                  <a:lnTo>
                    <a:pt x="7208" y="7198"/>
                  </a:lnTo>
                  <a:lnTo>
                    <a:pt x="1" y="7198"/>
                  </a:lnTo>
                  <a:close/>
                </a:path>
              </a:pathLst>
            </a:custGeom>
            <a:noFill/>
            <a:ln cap="flat" cmpd="sng" w="9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7" name="Google Shape;357;p27"/>
            <p:cNvSpPr/>
            <p:nvPr/>
          </p:nvSpPr>
          <p:spPr>
            <a:xfrm>
              <a:off x="2905393" y="1452501"/>
              <a:ext cx="133226" cy="133252"/>
            </a:xfrm>
            <a:custGeom>
              <a:rect b="b" l="l" r="r" t="t"/>
              <a:pathLst>
                <a:path extrusionOk="0" fill="none" h="5085" w="5084">
                  <a:moveTo>
                    <a:pt x="0" y="1"/>
                  </a:moveTo>
                  <a:lnTo>
                    <a:pt x="5083" y="1"/>
                  </a:lnTo>
                  <a:lnTo>
                    <a:pt x="5083" y="5084"/>
                  </a:lnTo>
                  <a:lnTo>
                    <a:pt x="0" y="5084"/>
                  </a:lnTo>
                  <a:close/>
                </a:path>
              </a:pathLst>
            </a:custGeom>
            <a:noFill/>
            <a:ln cap="flat" cmpd="sng" w="9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8" name="Google Shape;358;p27"/>
            <p:cNvSpPr/>
            <p:nvPr/>
          </p:nvSpPr>
          <p:spPr>
            <a:xfrm>
              <a:off x="2931651" y="975334"/>
              <a:ext cx="80476" cy="80711"/>
            </a:xfrm>
            <a:custGeom>
              <a:rect b="b" l="l" r="r" t="t"/>
              <a:pathLst>
                <a:path extrusionOk="0" fill="none" h="3080" w="3071">
                  <a:moveTo>
                    <a:pt x="0" y="0"/>
                  </a:moveTo>
                  <a:lnTo>
                    <a:pt x="3070" y="0"/>
                  </a:lnTo>
                  <a:lnTo>
                    <a:pt x="3070" y="3080"/>
                  </a:lnTo>
                  <a:lnTo>
                    <a:pt x="0" y="3080"/>
                  </a:lnTo>
                  <a:close/>
                </a:path>
              </a:pathLst>
            </a:custGeom>
            <a:noFill/>
            <a:ln cap="flat" cmpd="sng" w="9525">
              <a:solidFill>
                <a:schemeClr val="accent2"/>
              </a:solidFill>
              <a:prstDash val="solid"/>
              <a:miter lim="9192"/>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59" name="Google Shape;359;p27"/>
          <p:cNvSpPr/>
          <p:nvPr/>
        </p:nvSpPr>
        <p:spPr>
          <a:xfrm>
            <a:off x="7084804" y="549572"/>
            <a:ext cx="80476" cy="80476"/>
          </a:xfrm>
          <a:custGeom>
            <a:rect b="b" l="l" r="r" t="t"/>
            <a:pathLst>
              <a:path extrusionOk="0" h="3071" w="3071">
                <a:moveTo>
                  <a:pt x="1" y="1"/>
                </a:moveTo>
                <a:lnTo>
                  <a:pt x="1" y="3071"/>
                </a:lnTo>
                <a:lnTo>
                  <a:pt x="3071" y="3071"/>
                </a:lnTo>
                <a:lnTo>
                  <a:pt x="3071" y="1"/>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360" name="Google Shape;360;p27"/>
          <p:cNvGrpSpPr/>
          <p:nvPr/>
        </p:nvGrpSpPr>
        <p:grpSpPr>
          <a:xfrm>
            <a:off x="3030471" y="-223849"/>
            <a:ext cx="121172" cy="760495"/>
            <a:chOff x="5245196" y="3136513"/>
            <a:chExt cx="121172" cy="760495"/>
          </a:xfrm>
        </p:grpSpPr>
        <p:sp>
          <p:nvSpPr>
            <p:cNvPr id="361" name="Google Shape;361;p27"/>
            <p:cNvSpPr/>
            <p:nvPr/>
          </p:nvSpPr>
          <p:spPr>
            <a:xfrm>
              <a:off x="5245196" y="3775810"/>
              <a:ext cx="121172" cy="121198"/>
            </a:xfrm>
            <a:custGeom>
              <a:rect b="b" l="l" r="r" t="t"/>
              <a:pathLst>
                <a:path extrusionOk="0" h="4625" w="4624">
                  <a:moveTo>
                    <a:pt x="0" y="1"/>
                  </a:moveTo>
                  <a:lnTo>
                    <a:pt x="0" y="4624"/>
                  </a:lnTo>
                  <a:lnTo>
                    <a:pt x="4624" y="4624"/>
                  </a:lnTo>
                  <a:lnTo>
                    <a:pt x="4624"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2" name="Google Shape;362;p27"/>
            <p:cNvSpPr/>
            <p:nvPr/>
          </p:nvSpPr>
          <p:spPr>
            <a:xfrm>
              <a:off x="5309007" y="3136513"/>
              <a:ext cx="8464" cy="554288"/>
            </a:xfrm>
            <a:custGeom>
              <a:rect b="b" l="l" r="r" t="t"/>
              <a:pathLst>
                <a:path extrusionOk="0" h="21152" w="323">
                  <a:moveTo>
                    <a:pt x="166" y="1"/>
                  </a:moveTo>
                  <a:lnTo>
                    <a:pt x="0" y="21152"/>
                  </a:lnTo>
                  <a:lnTo>
                    <a:pt x="322" y="21152"/>
                  </a:lnTo>
                  <a:lnTo>
                    <a:pt x="166"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63" name="Google Shape;363;p27"/>
          <p:cNvGrpSpPr/>
          <p:nvPr/>
        </p:nvGrpSpPr>
        <p:grpSpPr>
          <a:xfrm>
            <a:off x="2306292" y="2569221"/>
            <a:ext cx="199237" cy="2828935"/>
            <a:chOff x="1608717" y="1280046"/>
            <a:chExt cx="199237" cy="2828935"/>
          </a:xfrm>
        </p:grpSpPr>
        <p:sp>
          <p:nvSpPr>
            <p:cNvPr id="364" name="Google Shape;364;p27"/>
            <p:cNvSpPr/>
            <p:nvPr/>
          </p:nvSpPr>
          <p:spPr>
            <a:xfrm>
              <a:off x="1608717" y="3909744"/>
              <a:ext cx="199237" cy="199237"/>
            </a:xfrm>
            <a:custGeom>
              <a:rect b="b" l="l" r="r" t="t"/>
              <a:pathLst>
                <a:path extrusionOk="0" h="7603" w="7603">
                  <a:moveTo>
                    <a:pt x="0" y="1"/>
                  </a:moveTo>
                  <a:lnTo>
                    <a:pt x="0" y="7602"/>
                  </a:lnTo>
                  <a:lnTo>
                    <a:pt x="7602" y="7602"/>
                  </a:lnTo>
                  <a:lnTo>
                    <a:pt x="760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5" name="Google Shape;365;p27"/>
            <p:cNvSpPr/>
            <p:nvPr/>
          </p:nvSpPr>
          <p:spPr>
            <a:xfrm>
              <a:off x="1656175" y="3269477"/>
              <a:ext cx="104086" cy="104086"/>
            </a:xfrm>
            <a:custGeom>
              <a:rect b="b" l="l" r="r" t="t"/>
              <a:pathLst>
                <a:path extrusionOk="0" h="3972" w="3972">
                  <a:moveTo>
                    <a:pt x="0" y="1"/>
                  </a:moveTo>
                  <a:lnTo>
                    <a:pt x="0" y="3972"/>
                  </a:lnTo>
                  <a:lnTo>
                    <a:pt x="3971" y="3972"/>
                  </a:lnTo>
                  <a:lnTo>
                    <a:pt x="3971"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6" name="Google Shape;366;p27"/>
            <p:cNvSpPr/>
            <p:nvPr/>
          </p:nvSpPr>
          <p:spPr>
            <a:xfrm>
              <a:off x="1704104" y="1280046"/>
              <a:ext cx="8464" cy="1794099"/>
            </a:xfrm>
            <a:custGeom>
              <a:rect b="b" l="l" r="r" t="t"/>
              <a:pathLst>
                <a:path extrusionOk="0" h="68464" w="323">
                  <a:moveTo>
                    <a:pt x="157" y="0"/>
                  </a:moveTo>
                  <a:lnTo>
                    <a:pt x="0" y="68464"/>
                  </a:lnTo>
                  <a:lnTo>
                    <a:pt x="322" y="68464"/>
                  </a:lnTo>
                  <a:lnTo>
                    <a:pt x="157"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_5">
    <p:spTree>
      <p:nvGrpSpPr>
        <p:cNvPr id="367" name="Shape 367"/>
        <p:cNvGrpSpPr/>
        <p:nvPr/>
      </p:nvGrpSpPr>
      <p:grpSpPr>
        <a:xfrm>
          <a:off x="0" y="0"/>
          <a:ext cx="0" cy="0"/>
          <a:chOff x="0" y="0"/>
          <a:chExt cx="0" cy="0"/>
        </a:xfrm>
      </p:grpSpPr>
      <p:sp>
        <p:nvSpPr>
          <p:cNvPr id="368" name="Google Shape;368;p28"/>
          <p:cNvSpPr txBox="1"/>
          <p:nvPr>
            <p:ph idx="1" type="subTitle"/>
          </p:nvPr>
        </p:nvSpPr>
        <p:spPr>
          <a:xfrm>
            <a:off x="6429027" y="3829680"/>
            <a:ext cx="2428200" cy="572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69" name="Google Shape;369;p28"/>
          <p:cNvSpPr/>
          <p:nvPr/>
        </p:nvSpPr>
        <p:spPr>
          <a:xfrm>
            <a:off x="7647375" y="949600"/>
            <a:ext cx="167150" cy="167150"/>
          </a:xfrm>
          <a:custGeom>
            <a:rect b="b" l="l" r="r" t="t"/>
            <a:pathLst>
              <a:path extrusionOk="0" h="6686" w="6686">
                <a:moveTo>
                  <a:pt x="6236" y="450"/>
                </a:moveTo>
                <a:lnTo>
                  <a:pt x="6236" y="6236"/>
                </a:lnTo>
                <a:lnTo>
                  <a:pt x="450" y="6236"/>
                </a:lnTo>
                <a:lnTo>
                  <a:pt x="450" y="450"/>
                </a:lnTo>
                <a:close/>
                <a:moveTo>
                  <a:pt x="0" y="0"/>
                </a:moveTo>
                <a:lnTo>
                  <a:pt x="0" y="6686"/>
                </a:lnTo>
                <a:lnTo>
                  <a:pt x="6686" y="6686"/>
                </a:lnTo>
                <a:lnTo>
                  <a:pt x="6686" y="0"/>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0" name="Google Shape;370;p28"/>
          <p:cNvSpPr/>
          <p:nvPr/>
        </p:nvSpPr>
        <p:spPr>
          <a:xfrm>
            <a:off x="8985850" y="411675"/>
            <a:ext cx="108650" cy="108650"/>
          </a:xfrm>
          <a:custGeom>
            <a:rect b="b" l="l" r="r" t="t"/>
            <a:pathLst>
              <a:path extrusionOk="0" h="4346" w="4346">
                <a:moveTo>
                  <a:pt x="4008" y="356"/>
                </a:moveTo>
                <a:lnTo>
                  <a:pt x="4008" y="4027"/>
                </a:lnTo>
                <a:lnTo>
                  <a:pt x="338" y="4027"/>
                </a:lnTo>
                <a:lnTo>
                  <a:pt x="338" y="356"/>
                </a:lnTo>
                <a:close/>
                <a:moveTo>
                  <a:pt x="1" y="1"/>
                </a:moveTo>
                <a:lnTo>
                  <a:pt x="1" y="4345"/>
                </a:lnTo>
                <a:lnTo>
                  <a:pt x="4346" y="4345"/>
                </a:lnTo>
                <a:lnTo>
                  <a:pt x="4346" y="1"/>
                </a:lnTo>
                <a:close/>
              </a:path>
            </a:pathLst>
          </a:custGeom>
          <a:solidFill>
            <a:srgbClr val="E898A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1" name="Google Shape;371;p28"/>
          <p:cNvSpPr/>
          <p:nvPr/>
        </p:nvSpPr>
        <p:spPr>
          <a:xfrm>
            <a:off x="8359450" y="555875"/>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2" name="Google Shape;372;p28"/>
          <p:cNvSpPr/>
          <p:nvPr/>
        </p:nvSpPr>
        <p:spPr>
          <a:xfrm>
            <a:off x="9122100" y="734250"/>
            <a:ext cx="164350" cy="164350"/>
          </a:xfrm>
          <a:custGeom>
            <a:rect b="b" l="l" r="r" t="t"/>
            <a:pathLst>
              <a:path extrusionOk="0" h="6574" w="6574">
                <a:moveTo>
                  <a:pt x="6218" y="337"/>
                </a:moveTo>
                <a:lnTo>
                  <a:pt x="6218" y="6236"/>
                </a:lnTo>
                <a:lnTo>
                  <a:pt x="319" y="6236"/>
                </a:lnTo>
                <a:lnTo>
                  <a:pt x="319" y="337"/>
                </a:lnTo>
                <a:close/>
                <a:moveTo>
                  <a:pt x="0" y="0"/>
                </a:moveTo>
                <a:lnTo>
                  <a:pt x="0" y="6573"/>
                </a:lnTo>
                <a:lnTo>
                  <a:pt x="6555" y="6573"/>
                </a:lnTo>
                <a:lnTo>
                  <a:pt x="6573"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3" name="Google Shape;373;p28"/>
          <p:cNvSpPr/>
          <p:nvPr/>
        </p:nvSpPr>
        <p:spPr>
          <a:xfrm>
            <a:off x="8798600" y="108865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4" name="Google Shape;374;p28"/>
          <p:cNvSpPr/>
          <p:nvPr/>
        </p:nvSpPr>
        <p:spPr>
          <a:xfrm>
            <a:off x="6099342" y="-150600"/>
            <a:ext cx="96045" cy="95462"/>
          </a:xfrm>
          <a:custGeom>
            <a:rect b="b" l="l" r="r" t="t"/>
            <a:pathLst>
              <a:path extrusionOk="0" h="3109" w="3128">
                <a:moveTo>
                  <a:pt x="2678" y="431"/>
                </a:moveTo>
                <a:lnTo>
                  <a:pt x="2678" y="2659"/>
                </a:lnTo>
                <a:lnTo>
                  <a:pt x="450" y="2659"/>
                </a:lnTo>
                <a:lnTo>
                  <a:pt x="450" y="431"/>
                </a:lnTo>
                <a:close/>
                <a:moveTo>
                  <a:pt x="0" y="0"/>
                </a:moveTo>
                <a:lnTo>
                  <a:pt x="0" y="3109"/>
                </a:lnTo>
                <a:lnTo>
                  <a:pt x="3128" y="3109"/>
                </a:lnTo>
                <a:lnTo>
                  <a:pt x="312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5" name="Google Shape;375;p28"/>
          <p:cNvSpPr/>
          <p:nvPr/>
        </p:nvSpPr>
        <p:spPr>
          <a:xfrm>
            <a:off x="6702523" y="444536"/>
            <a:ext cx="95493" cy="95462"/>
          </a:xfrm>
          <a:custGeom>
            <a:rect b="b" l="l" r="r" t="t"/>
            <a:pathLst>
              <a:path extrusionOk="0" h="3109" w="3110">
                <a:moveTo>
                  <a:pt x="2678" y="450"/>
                </a:moveTo>
                <a:lnTo>
                  <a:pt x="2678" y="2678"/>
                </a:lnTo>
                <a:lnTo>
                  <a:pt x="450" y="2678"/>
                </a:lnTo>
                <a:lnTo>
                  <a:pt x="450" y="450"/>
                </a:lnTo>
                <a:close/>
                <a:moveTo>
                  <a:pt x="1" y="0"/>
                </a:moveTo>
                <a:lnTo>
                  <a:pt x="1" y="3109"/>
                </a:lnTo>
                <a:lnTo>
                  <a:pt x="3109" y="3109"/>
                </a:lnTo>
                <a:lnTo>
                  <a:pt x="3109"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6" name="Google Shape;376;p28"/>
          <p:cNvSpPr/>
          <p:nvPr/>
        </p:nvSpPr>
        <p:spPr>
          <a:xfrm>
            <a:off x="5904975" y="143222"/>
            <a:ext cx="82259" cy="82259"/>
          </a:xfrm>
          <a:custGeom>
            <a:rect b="b" l="l" r="r" t="t"/>
            <a:pathLst>
              <a:path extrusionOk="0" h="2679" w="2679">
                <a:moveTo>
                  <a:pt x="1" y="1"/>
                </a:moveTo>
                <a:lnTo>
                  <a:pt x="1" y="2679"/>
                </a:lnTo>
                <a:lnTo>
                  <a:pt x="2679" y="2679"/>
                </a:lnTo>
                <a:lnTo>
                  <a:pt x="2679"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7" name="Google Shape;377;p28"/>
          <p:cNvSpPr/>
          <p:nvPr/>
        </p:nvSpPr>
        <p:spPr>
          <a:xfrm>
            <a:off x="285750" y="4542650"/>
            <a:ext cx="52475" cy="52450"/>
          </a:xfrm>
          <a:custGeom>
            <a:rect b="b" l="l" r="r" t="t"/>
            <a:pathLst>
              <a:path extrusionOk="0" h="2098" w="2099">
                <a:moveTo>
                  <a:pt x="1761" y="319"/>
                </a:moveTo>
                <a:lnTo>
                  <a:pt x="1761" y="1761"/>
                </a:lnTo>
                <a:lnTo>
                  <a:pt x="319" y="1761"/>
                </a:lnTo>
                <a:lnTo>
                  <a:pt x="319" y="319"/>
                </a:lnTo>
                <a:close/>
                <a:moveTo>
                  <a:pt x="1" y="0"/>
                </a:moveTo>
                <a:lnTo>
                  <a:pt x="1" y="2098"/>
                </a:lnTo>
                <a:lnTo>
                  <a:pt x="2098" y="2098"/>
                </a:lnTo>
                <a:lnTo>
                  <a:pt x="2098"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8" name="Google Shape;378;p28"/>
          <p:cNvSpPr/>
          <p:nvPr/>
        </p:nvSpPr>
        <p:spPr>
          <a:xfrm>
            <a:off x="439150" y="4803400"/>
            <a:ext cx="155925" cy="156375"/>
          </a:xfrm>
          <a:custGeom>
            <a:rect b="b" l="l" r="r" t="t"/>
            <a:pathLst>
              <a:path extrusionOk="0" h="6255" w="6237">
                <a:moveTo>
                  <a:pt x="0" y="0"/>
                </a:moveTo>
                <a:lnTo>
                  <a:pt x="0" y="6255"/>
                </a:lnTo>
                <a:lnTo>
                  <a:pt x="6236" y="6255"/>
                </a:lnTo>
                <a:lnTo>
                  <a:pt x="6236" y="0"/>
                </a:lnTo>
                <a:close/>
              </a:path>
            </a:pathLst>
          </a:cu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9" name="Google Shape;379;p28"/>
          <p:cNvSpPr txBox="1"/>
          <p:nvPr>
            <p:ph type="ctrTitle"/>
          </p:nvPr>
        </p:nvSpPr>
        <p:spPr>
          <a:xfrm>
            <a:off x="970814" y="3396800"/>
            <a:ext cx="21525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380" name="Google Shape;380;p28"/>
          <p:cNvSpPr txBox="1"/>
          <p:nvPr>
            <p:ph idx="2" type="subTitle"/>
          </p:nvPr>
        </p:nvSpPr>
        <p:spPr>
          <a:xfrm>
            <a:off x="970814" y="3829680"/>
            <a:ext cx="2428200" cy="572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81" name="Google Shape;381;p28"/>
          <p:cNvSpPr txBox="1"/>
          <p:nvPr>
            <p:ph idx="3" type="title"/>
          </p:nvPr>
        </p:nvSpPr>
        <p:spPr>
          <a:xfrm>
            <a:off x="970814" y="2645887"/>
            <a:ext cx="1753800" cy="5778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4800"/>
              <a:buNone/>
              <a:defRPr sz="4800">
                <a:solidFill>
                  <a:schemeClr val="accent2"/>
                </a:solidFill>
              </a:defRPr>
            </a:lvl1pPr>
            <a:lvl2pPr lvl="1"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p:txBody>
      </p:sp>
      <p:sp>
        <p:nvSpPr>
          <p:cNvPr id="382" name="Google Shape;382;p28"/>
          <p:cNvSpPr txBox="1"/>
          <p:nvPr>
            <p:ph idx="4" type="ctrTitle"/>
          </p:nvPr>
        </p:nvSpPr>
        <p:spPr>
          <a:xfrm>
            <a:off x="3690348" y="3396800"/>
            <a:ext cx="13866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383" name="Google Shape;383;p28"/>
          <p:cNvSpPr txBox="1"/>
          <p:nvPr>
            <p:ph idx="5" type="subTitle"/>
          </p:nvPr>
        </p:nvSpPr>
        <p:spPr>
          <a:xfrm>
            <a:off x="3690341" y="3829680"/>
            <a:ext cx="2428200" cy="5724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0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000"/>
              <a:buFont typeface="Arial"/>
              <a:buNone/>
              <a:defRPr b="0" i="0" sz="1000" u="none" cap="none" strike="noStrike">
                <a:solidFill>
                  <a:srgbClr val="000000"/>
                </a:solidFill>
                <a:latin typeface="Arial"/>
                <a:ea typeface="Arial"/>
                <a:cs typeface="Arial"/>
                <a:sym typeface="Arial"/>
              </a:defRPr>
            </a:lvl9pPr>
          </a:lstStyle>
          <a:p/>
        </p:txBody>
      </p:sp>
      <p:sp>
        <p:nvSpPr>
          <p:cNvPr id="384" name="Google Shape;384;p28"/>
          <p:cNvSpPr txBox="1"/>
          <p:nvPr>
            <p:ph idx="6" type="title"/>
          </p:nvPr>
        </p:nvSpPr>
        <p:spPr>
          <a:xfrm>
            <a:off x="3690341" y="2645887"/>
            <a:ext cx="1753800" cy="5778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4800"/>
              <a:buNone/>
              <a:defRPr sz="4800">
                <a:solidFill>
                  <a:schemeClr val="accent3"/>
                </a:solidFill>
              </a:defRPr>
            </a:lvl1pPr>
            <a:lvl2pPr lvl="1"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p:txBody>
      </p:sp>
      <p:sp>
        <p:nvSpPr>
          <p:cNvPr id="385" name="Google Shape;385;p28"/>
          <p:cNvSpPr txBox="1"/>
          <p:nvPr>
            <p:ph idx="7" type="ctrTitle"/>
          </p:nvPr>
        </p:nvSpPr>
        <p:spPr>
          <a:xfrm>
            <a:off x="618825" y="411675"/>
            <a:ext cx="45762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3600"/>
              <a:buNone/>
              <a:defRPr sz="3000"/>
            </a:lvl1pPr>
            <a:lvl2pPr lvl="1" algn="ctr">
              <a:lnSpc>
                <a:spcPct val="100000"/>
              </a:lnSpc>
              <a:spcBef>
                <a:spcPts val="0"/>
              </a:spcBef>
              <a:spcAft>
                <a:spcPts val="0"/>
              </a:spcAft>
              <a:buClr>
                <a:srgbClr val="D9D9D9"/>
              </a:buClr>
              <a:buSzPts val="1800"/>
              <a:buNone/>
              <a:defRPr sz="1800">
                <a:solidFill>
                  <a:srgbClr val="D9D9D9"/>
                </a:solidFill>
              </a:defRPr>
            </a:lvl2pPr>
            <a:lvl3pPr lvl="2" algn="ctr">
              <a:lnSpc>
                <a:spcPct val="100000"/>
              </a:lnSpc>
              <a:spcBef>
                <a:spcPts val="0"/>
              </a:spcBef>
              <a:spcAft>
                <a:spcPts val="0"/>
              </a:spcAft>
              <a:buClr>
                <a:srgbClr val="D9D9D9"/>
              </a:buClr>
              <a:buSzPts val="1800"/>
              <a:buNone/>
              <a:defRPr sz="1800">
                <a:solidFill>
                  <a:srgbClr val="D9D9D9"/>
                </a:solidFill>
              </a:defRPr>
            </a:lvl3pPr>
            <a:lvl4pPr lvl="3" algn="ctr">
              <a:lnSpc>
                <a:spcPct val="100000"/>
              </a:lnSpc>
              <a:spcBef>
                <a:spcPts val="0"/>
              </a:spcBef>
              <a:spcAft>
                <a:spcPts val="0"/>
              </a:spcAft>
              <a:buClr>
                <a:srgbClr val="D9D9D9"/>
              </a:buClr>
              <a:buSzPts val="1800"/>
              <a:buNone/>
              <a:defRPr sz="1800">
                <a:solidFill>
                  <a:srgbClr val="D9D9D9"/>
                </a:solidFill>
              </a:defRPr>
            </a:lvl4pPr>
            <a:lvl5pPr lvl="4" algn="ctr">
              <a:lnSpc>
                <a:spcPct val="100000"/>
              </a:lnSpc>
              <a:spcBef>
                <a:spcPts val="0"/>
              </a:spcBef>
              <a:spcAft>
                <a:spcPts val="0"/>
              </a:spcAft>
              <a:buClr>
                <a:srgbClr val="D9D9D9"/>
              </a:buClr>
              <a:buSzPts val="1800"/>
              <a:buNone/>
              <a:defRPr sz="1800">
                <a:solidFill>
                  <a:srgbClr val="D9D9D9"/>
                </a:solidFill>
              </a:defRPr>
            </a:lvl5pPr>
            <a:lvl6pPr lvl="5" algn="ctr">
              <a:lnSpc>
                <a:spcPct val="100000"/>
              </a:lnSpc>
              <a:spcBef>
                <a:spcPts val="0"/>
              </a:spcBef>
              <a:spcAft>
                <a:spcPts val="0"/>
              </a:spcAft>
              <a:buClr>
                <a:srgbClr val="D9D9D9"/>
              </a:buClr>
              <a:buSzPts val="1800"/>
              <a:buNone/>
              <a:defRPr sz="1800">
                <a:solidFill>
                  <a:srgbClr val="D9D9D9"/>
                </a:solidFill>
              </a:defRPr>
            </a:lvl6pPr>
            <a:lvl7pPr lvl="6" algn="ctr">
              <a:lnSpc>
                <a:spcPct val="100000"/>
              </a:lnSpc>
              <a:spcBef>
                <a:spcPts val="0"/>
              </a:spcBef>
              <a:spcAft>
                <a:spcPts val="0"/>
              </a:spcAft>
              <a:buClr>
                <a:srgbClr val="D9D9D9"/>
              </a:buClr>
              <a:buSzPts val="1800"/>
              <a:buNone/>
              <a:defRPr sz="1800">
                <a:solidFill>
                  <a:srgbClr val="D9D9D9"/>
                </a:solidFill>
              </a:defRPr>
            </a:lvl7pPr>
            <a:lvl8pPr lvl="7" algn="ctr">
              <a:lnSpc>
                <a:spcPct val="100000"/>
              </a:lnSpc>
              <a:spcBef>
                <a:spcPts val="0"/>
              </a:spcBef>
              <a:spcAft>
                <a:spcPts val="0"/>
              </a:spcAft>
              <a:buClr>
                <a:srgbClr val="D9D9D9"/>
              </a:buClr>
              <a:buSzPts val="1800"/>
              <a:buNone/>
              <a:defRPr sz="1800">
                <a:solidFill>
                  <a:srgbClr val="D9D9D9"/>
                </a:solidFill>
              </a:defRPr>
            </a:lvl8pPr>
            <a:lvl9pPr lvl="8" algn="ctr">
              <a:lnSpc>
                <a:spcPct val="100000"/>
              </a:lnSpc>
              <a:spcBef>
                <a:spcPts val="0"/>
              </a:spcBef>
              <a:spcAft>
                <a:spcPts val="0"/>
              </a:spcAft>
              <a:buClr>
                <a:srgbClr val="D9D9D9"/>
              </a:buClr>
              <a:buSzPts val="1800"/>
              <a:buNone/>
              <a:defRPr sz="1800">
                <a:solidFill>
                  <a:srgbClr val="D9D9D9"/>
                </a:solidFill>
              </a:defRPr>
            </a:lvl9pPr>
          </a:lstStyle>
          <a:p/>
        </p:txBody>
      </p:sp>
      <p:sp>
        <p:nvSpPr>
          <p:cNvPr id="386" name="Google Shape;386;p28"/>
          <p:cNvSpPr txBox="1"/>
          <p:nvPr>
            <p:ph idx="8" type="ctrTitle"/>
          </p:nvPr>
        </p:nvSpPr>
        <p:spPr>
          <a:xfrm>
            <a:off x="6428436" y="3377738"/>
            <a:ext cx="22518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
        <p:nvSpPr>
          <p:cNvPr id="387" name="Google Shape;387;p28"/>
          <p:cNvSpPr txBox="1"/>
          <p:nvPr>
            <p:ph idx="9" type="title"/>
          </p:nvPr>
        </p:nvSpPr>
        <p:spPr>
          <a:xfrm>
            <a:off x="6428436" y="2645887"/>
            <a:ext cx="1753800" cy="5778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Clr>
                <a:srgbClr val="000000"/>
              </a:buClr>
              <a:buSzPts val="4800"/>
              <a:buNone/>
              <a:defRPr sz="4800">
                <a:solidFill>
                  <a:schemeClr val="accent1"/>
                </a:solidFill>
              </a:defRPr>
            </a:lvl1pPr>
            <a:lvl2pPr lvl="1"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2pPr>
            <a:lvl3pPr lvl="2"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3pPr>
            <a:lvl4pPr lvl="3"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4pPr>
            <a:lvl5pPr lvl="4"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5pPr>
            <a:lvl6pPr lvl="5"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6pPr>
            <a:lvl7pPr lvl="6"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7pPr>
            <a:lvl8pPr lvl="7"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8pPr>
            <a:lvl9pPr lvl="8" algn="l">
              <a:lnSpc>
                <a:spcPct val="100000"/>
              </a:lnSpc>
              <a:spcBef>
                <a:spcPts val="0"/>
              </a:spcBef>
              <a:spcAft>
                <a:spcPts val="0"/>
              </a:spcAft>
              <a:buClr>
                <a:srgbClr val="000000"/>
              </a:buClr>
              <a:buSzPts val="4800"/>
              <a:buFont typeface="Fira Sans Extra Condensed Medium"/>
              <a:buNone/>
              <a:defRPr sz="4800">
                <a:solidFill>
                  <a:srgbClr val="000000"/>
                </a:solidFill>
                <a:latin typeface="Fira Sans Extra Condensed Medium"/>
                <a:ea typeface="Fira Sans Extra Condensed Medium"/>
                <a:cs typeface="Fira Sans Extra Condensed Medium"/>
                <a:sym typeface="Fira Sans Extra Condensed Medium"/>
              </a:defRPr>
            </a:lvl9pPr>
          </a:lstStyle>
          <a:p/>
        </p:txBody>
      </p:sp>
      <p:sp>
        <p:nvSpPr>
          <p:cNvPr id="388" name="Google Shape;388;p28"/>
          <p:cNvSpPr txBox="1"/>
          <p:nvPr>
            <p:ph idx="13" type="ctrTitle"/>
          </p:nvPr>
        </p:nvSpPr>
        <p:spPr>
          <a:xfrm>
            <a:off x="6429027" y="3396800"/>
            <a:ext cx="2251800" cy="577800"/>
          </a:xfrm>
          <a:prstGeom prst="rect">
            <a:avLst/>
          </a:prstGeom>
          <a:noFill/>
          <a:ln>
            <a:noFill/>
          </a:ln>
        </p:spPr>
        <p:txBody>
          <a:bodyPr anchorCtr="0" anchor="b" bIns="34275" lIns="68575" spcFirstLastPara="1" rIns="68575" wrap="square" tIns="34275">
            <a:noAutofit/>
          </a:bodyPr>
          <a:lstStyle>
            <a:lvl1pPr lvl="0" algn="l">
              <a:lnSpc>
                <a:spcPct val="90000"/>
              </a:lnSpc>
              <a:spcBef>
                <a:spcPts val="0"/>
              </a:spcBef>
              <a:spcAft>
                <a:spcPts val="0"/>
              </a:spcAft>
              <a:buClr>
                <a:srgbClr val="000000"/>
              </a:buClr>
              <a:buSzPts val="1200"/>
              <a:buFont typeface="Advent Pro SemiBold"/>
              <a:buNone/>
              <a:defRPr sz="2000">
                <a:solidFill>
                  <a:schemeClr val="lt1"/>
                </a:solidFill>
                <a:latin typeface="Advent Pro SemiBold"/>
                <a:ea typeface="Advent Pro SemiBold"/>
                <a:cs typeface="Advent Pro SemiBold"/>
                <a:sym typeface="Advent Pro SemiBold"/>
              </a:defRPr>
            </a:lvl1pPr>
            <a:lvl2pPr lvl="1"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2pPr>
            <a:lvl3pPr lvl="2"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3pPr>
            <a:lvl4pPr lvl="3"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4pPr>
            <a:lvl5pPr lvl="4"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5pPr>
            <a:lvl6pPr lvl="5"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6pPr>
            <a:lvl7pPr lvl="6"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7pPr>
            <a:lvl8pPr lvl="7"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8pPr>
            <a:lvl9pPr lvl="8" algn="l">
              <a:lnSpc>
                <a:spcPct val="100000"/>
              </a:lnSpc>
              <a:spcBef>
                <a:spcPts val="0"/>
              </a:spcBef>
              <a:spcAft>
                <a:spcPts val="0"/>
              </a:spcAft>
              <a:buClr>
                <a:srgbClr val="000000"/>
              </a:buClr>
              <a:buSzPts val="1200"/>
              <a:buFont typeface="Advent Pro SemiBold"/>
              <a:buNone/>
              <a:defRPr sz="1200">
                <a:solidFill>
                  <a:srgbClr val="000000"/>
                </a:solidFill>
                <a:latin typeface="Advent Pro SemiBold"/>
                <a:ea typeface="Advent Pro SemiBold"/>
                <a:cs typeface="Advent Pro SemiBold"/>
                <a:sym typeface="Advent Pro SemiBold"/>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7" name="Shape 17"/>
        <p:cNvGrpSpPr/>
        <p:nvPr/>
      </p:nvGrpSpPr>
      <p:grpSpPr>
        <a:xfrm>
          <a:off x="0" y="0"/>
          <a:ext cx="0" cy="0"/>
          <a:chOff x="0" y="0"/>
          <a:chExt cx="0" cy="0"/>
        </a:xfrm>
      </p:grpSpPr>
      <p:sp>
        <p:nvSpPr>
          <p:cNvPr id="18" name="Google Shape;18;p4"/>
          <p:cNvSpPr txBox="1"/>
          <p:nvPr>
            <p:ph hasCustomPrompt="1" type="title"/>
          </p:nvPr>
        </p:nvSpPr>
        <p:spPr>
          <a:xfrm>
            <a:off x="1733725" y="856650"/>
            <a:ext cx="5676600" cy="1230300"/>
          </a:xfrm>
          <a:prstGeom prst="rect">
            <a:avLst/>
          </a:prstGeom>
          <a:noFill/>
          <a:ln>
            <a:noFill/>
          </a:ln>
        </p:spPr>
        <p:txBody>
          <a:bodyPr anchorCtr="0" anchor="b" bIns="34275" lIns="68575" spcFirstLastPara="1" rIns="68575" wrap="square" tIns="34275">
            <a:noAutofit/>
          </a:bodyPr>
          <a:lstStyle>
            <a:lvl1pPr lvl="0" algn="ctr">
              <a:lnSpc>
                <a:spcPct val="90000"/>
              </a:lnSpc>
              <a:spcBef>
                <a:spcPts val="0"/>
              </a:spcBef>
              <a:spcAft>
                <a:spcPts val="0"/>
              </a:spcAft>
              <a:buSzPts val="12000"/>
              <a:buNone/>
              <a:defRPr sz="8000">
                <a:solidFill>
                  <a:schemeClr val="accent2"/>
                </a:solidFill>
              </a:defRPr>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9" name="Google Shape;19;p4"/>
          <p:cNvSpPr txBox="1"/>
          <p:nvPr>
            <p:ph idx="1" type="body"/>
          </p:nvPr>
        </p:nvSpPr>
        <p:spPr>
          <a:xfrm>
            <a:off x="3208075" y="2086950"/>
            <a:ext cx="2727900" cy="715500"/>
          </a:xfrm>
          <a:prstGeom prst="rect">
            <a:avLst/>
          </a:prstGeom>
          <a:noFill/>
          <a:ln>
            <a:noFill/>
          </a:ln>
        </p:spPr>
        <p:txBody>
          <a:bodyPr anchorCtr="0" anchor="ctr" bIns="91425" lIns="91425" spcFirstLastPara="1" rIns="91425" wrap="square" tIns="91425">
            <a:noAutofit/>
          </a:bodyPr>
          <a:lstStyle>
            <a:lvl1pPr indent="-317500" lvl="0" marL="4572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ctr">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grpSp>
        <p:nvGrpSpPr>
          <p:cNvPr id="20" name="Google Shape;20;p4"/>
          <p:cNvGrpSpPr/>
          <p:nvPr/>
        </p:nvGrpSpPr>
        <p:grpSpPr>
          <a:xfrm>
            <a:off x="722446" y="3412541"/>
            <a:ext cx="7699120" cy="1883463"/>
            <a:chOff x="4558950" y="838825"/>
            <a:chExt cx="2813800" cy="688350"/>
          </a:xfrm>
        </p:grpSpPr>
        <p:sp>
          <p:nvSpPr>
            <p:cNvPr id="21" name="Google Shape;21;p4"/>
            <p:cNvSpPr/>
            <p:nvPr/>
          </p:nvSpPr>
          <p:spPr>
            <a:xfrm>
              <a:off x="6067275" y="838825"/>
              <a:ext cx="46025" cy="39525"/>
            </a:xfrm>
            <a:custGeom>
              <a:rect b="b" l="l" r="r" t="t"/>
              <a:pathLst>
                <a:path extrusionOk="0" h="1581" w="1841">
                  <a:moveTo>
                    <a:pt x="1059" y="0"/>
                  </a:moveTo>
                  <a:cubicBezTo>
                    <a:pt x="353" y="0"/>
                    <a:pt x="1" y="857"/>
                    <a:pt x="492" y="1348"/>
                  </a:cubicBezTo>
                  <a:cubicBezTo>
                    <a:pt x="656" y="1508"/>
                    <a:pt x="856" y="1580"/>
                    <a:pt x="1051" y="1580"/>
                  </a:cubicBezTo>
                  <a:cubicBezTo>
                    <a:pt x="1456" y="1580"/>
                    <a:pt x="1840" y="1270"/>
                    <a:pt x="1840" y="794"/>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 name="Google Shape;22;p4"/>
            <p:cNvSpPr/>
            <p:nvPr/>
          </p:nvSpPr>
          <p:spPr>
            <a:xfrm>
              <a:off x="4703850" y="911275"/>
              <a:ext cx="2580700" cy="613375"/>
            </a:xfrm>
            <a:custGeom>
              <a:rect b="b" l="l" r="r" t="t"/>
              <a:pathLst>
                <a:path extrusionOk="0" h="24535" w="103228">
                  <a:moveTo>
                    <a:pt x="47431" y="0"/>
                  </a:moveTo>
                  <a:lnTo>
                    <a:pt x="34779" y="13685"/>
                  </a:lnTo>
                  <a:lnTo>
                    <a:pt x="20906" y="18309"/>
                  </a:lnTo>
                  <a:lnTo>
                    <a:pt x="15412" y="16898"/>
                  </a:lnTo>
                  <a:lnTo>
                    <a:pt x="9061" y="9892"/>
                  </a:lnTo>
                  <a:lnTo>
                    <a:pt x="1" y="24459"/>
                  </a:lnTo>
                  <a:lnTo>
                    <a:pt x="127" y="24534"/>
                  </a:lnTo>
                  <a:lnTo>
                    <a:pt x="9086" y="10131"/>
                  </a:lnTo>
                  <a:lnTo>
                    <a:pt x="15336" y="17024"/>
                  </a:lnTo>
                  <a:lnTo>
                    <a:pt x="20893" y="18448"/>
                  </a:lnTo>
                  <a:lnTo>
                    <a:pt x="20918" y="18461"/>
                  </a:lnTo>
                  <a:lnTo>
                    <a:pt x="34855" y="13811"/>
                  </a:lnTo>
                  <a:lnTo>
                    <a:pt x="47431" y="215"/>
                  </a:lnTo>
                  <a:lnTo>
                    <a:pt x="59099" y="12778"/>
                  </a:lnTo>
                  <a:lnTo>
                    <a:pt x="67479" y="19620"/>
                  </a:lnTo>
                  <a:lnTo>
                    <a:pt x="76513" y="18196"/>
                  </a:lnTo>
                  <a:lnTo>
                    <a:pt x="82209" y="19885"/>
                  </a:lnTo>
                  <a:lnTo>
                    <a:pt x="88661" y="9035"/>
                  </a:lnTo>
                  <a:lnTo>
                    <a:pt x="95138" y="5860"/>
                  </a:lnTo>
                  <a:lnTo>
                    <a:pt x="103101" y="24496"/>
                  </a:lnTo>
                  <a:lnTo>
                    <a:pt x="103227" y="24433"/>
                  </a:lnTo>
                  <a:lnTo>
                    <a:pt x="95213" y="5671"/>
                  </a:lnTo>
                  <a:lnTo>
                    <a:pt x="88585" y="8922"/>
                  </a:lnTo>
                  <a:lnTo>
                    <a:pt x="88560" y="8934"/>
                  </a:lnTo>
                  <a:lnTo>
                    <a:pt x="82146" y="19708"/>
                  </a:lnTo>
                  <a:lnTo>
                    <a:pt x="76539" y="18057"/>
                  </a:lnTo>
                  <a:lnTo>
                    <a:pt x="76513" y="18045"/>
                  </a:lnTo>
                  <a:lnTo>
                    <a:pt x="67529" y="19469"/>
                  </a:lnTo>
                  <a:lnTo>
                    <a:pt x="59187" y="12664"/>
                  </a:lnTo>
                  <a:lnTo>
                    <a:pt x="47431" y="0"/>
                  </a:ln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 name="Google Shape;23;p4"/>
            <p:cNvSpPr/>
            <p:nvPr/>
          </p:nvSpPr>
          <p:spPr>
            <a:xfrm>
              <a:off x="4704175" y="930800"/>
              <a:ext cx="2582575" cy="595725"/>
            </a:xfrm>
            <a:custGeom>
              <a:rect b="b" l="l" r="r" t="t"/>
              <a:pathLst>
                <a:path extrusionOk="0" h="23829" w="103303">
                  <a:moveTo>
                    <a:pt x="67125" y="1"/>
                  </a:moveTo>
                  <a:lnTo>
                    <a:pt x="58065" y="5948"/>
                  </a:lnTo>
                  <a:lnTo>
                    <a:pt x="47115" y="9817"/>
                  </a:lnTo>
                  <a:lnTo>
                    <a:pt x="41747" y="17995"/>
                  </a:lnTo>
                  <a:lnTo>
                    <a:pt x="26941" y="870"/>
                  </a:lnTo>
                  <a:lnTo>
                    <a:pt x="19822" y="13421"/>
                  </a:lnTo>
                  <a:lnTo>
                    <a:pt x="8758" y="16054"/>
                  </a:lnTo>
                  <a:lnTo>
                    <a:pt x="8733" y="16054"/>
                  </a:lnTo>
                  <a:lnTo>
                    <a:pt x="1" y="23665"/>
                  </a:lnTo>
                  <a:lnTo>
                    <a:pt x="101" y="23766"/>
                  </a:lnTo>
                  <a:lnTo>
                    <a:pt x="8809" y="16180"/>
                  </a:lnTo>
                  <a:lnTo>
                    <a:pt x="19885" y="13547"/>
                  </a:lnTo>
                  <a:lnTo>
                    <a:pt x="19910" y="13547"/>
                  </a:lnTo>
                  <a:lnTo>
                    <a:pt x="26966" y="1122"/>
                  </a:lnTo>
                  <a:lnTo>
                    <a:pt x="41697" y="18158"/>
                  </a:lnTo>
                  <a:lnTo>
                    <a:pt x="41760" y="18234"/>
                  </a:lnTo>
                  <a:lnTo>
                    <a:pt x="47203" y="9930"/>
                  </a:lnTo>
                  <a:lnTo>
                    <a:pt x="58116" y="6087"/>
                  </a:lnTo>
                  <a:lnTo>
                    <a:pt x="67088" y="190"/>
                  </a:lnTo>
                  <a:lnTo>
                    <a:pt x="73224" y="8884"/>
                  </a:lnTo>
                  <a:lnTo>
                    <a:pt x="73262" y="8935"/>
                  </a:lnTo>
                  <a:lnTo>
                    <a:pt x="81125" y="5583"/>
                  </a:lnTo>
                  <a:lnTo>
                    <a:pt x="94091" y="13408"/>
                  </a:lnTo>
                  <a:lnTo>
                    <a:pt x="103189" y="23829"/>
                  </a:lnTo>
                  <a:lnTo>
                    <a:pt x="103303" y="23728"/>
                  </a:lnTo>
                  <a:lnTo>
                    <a:pt x="94192" y="13307"/>
                  </a:lnTo>
                  <a:lnTo>
                    <a:pt x="81138" y="5419"/>
                  </a:lnTo>
                  <a:lnTo>
                    <a:pt x="73312" y="8758"/>
                  </a:lnTo>
                  <a:lnTo>
                    <a:pt x="67125"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 name="Google Shape;24;p4"/>
            <p:cNvSpPr/>
            <p:nvPr/>
          </p:nvSpPr>
          <p:spPr>
            <a:xfrm>
              <a:off x="4904225" y="1145950"/>
              <a:ext cx="46000" cy="39350"/>
            </a:xfrm>
            <a:custGeom>
              <a:rect b="b" l="l" r="r" t="t"/>
              <a:pathLst>
                <a:path extrusionOk="0" h="1574" w="1840">
                  <a:moveTo>
                    <a:pt x="1059" y="1"/>
                  </a:moveTo>
                  <a:cubicBezTo>
                    <a:pt x="353" y="1"/>
                    <a:pt x="0" y="845"/>
                    <a:pt x="504" y="1337"/>
                  </a:cubicBezTo>
                  <a:cubicBezTo>
                    <a:pt x="664" y="1501"/>
                    <a:pt x="861" y="1574"/>
                    <a:pt x="1054" y="1574"/>
                  </a:cubicBezTo>
                  <a:cubicBezTo>
                    <a:pt x="1455" y="1574"/>
                    <a:pt x="1840" y="1258"/>
                    <a:pt x="1840" y="782"/>
                  </a:cubicBezTo>
                  <a:cubicBezTo>
                    <a:pt x="1840" y="354"/>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 name="Google Shape;25;p4"/>
            <p:cNvSpPr/>
            <p:nvPr/>
          </p:nvSpPr>
          <p:spPr>
            <a:xfrm>
              <a:off x="5062350" y="1316075"/>
              <a:ext cx="46025" cy="39350"/>
            </a:xfrm>
            <a:custGeom>
              <a:rect b="b" l="l" r="r" t="t"/>
              <a:pathLst>
                <a:path extrusionOk="0" h="1574" w="1841">
                  <a:moveTo>
                    <a:pt x="1059" y="0"/>
                  </a:moveTo>
                  <a:cubicBezTo>
                    <a:pt x="354" y="0"/>
                    <a:pt x="1" y="845"/>
                    <a:pt x="492" y="1336"/>
                  </a:cubicBezTo>
                  <a:cubicBezTo>
                    <a:pt x="656" y="1500"/>
                    <a:pt x="856" y="1573"/>
                    <a:pt x="1051" y="1573"/>
                  </a:cubicBezTo>
                  <a:cubicBezTo>
                    <a:pt x="1456" y="1573"/>
                    <a:pt x="1841" y="1258"/>
                    <a:pt x="1841" y="782"/>
                  </a:cubicBezTo>
                  <a:cubicBezTo>
                    <a:pt x="1841"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 name="Google Shape;26;p4"/>
            <p:cNvSpPr/>
            <p:nvPr/>
          </p:nvSpPr>
          <p:spPr>
            <a:xfrm>
              <a:off x="5209475" y="1350400"/>
              <a:ext cx="39725" cy="39725"/>
            </a:xfrm>
            <a:custGeom>
              <a:rect b="b" l="l" r="r" t="t"/>
              <a:pathLst>
                <a:path extrusionOk="0" h="1589" w="1589">
                  <a:moveTo>
                    <a:pt x="794" y="1"/>
                  </a:moveTo>
                  <a:cubicBezTo>
                    <a:pt x="353" y="1"/>
                    <a:pt x="0" y="354"/>
                    <a:pt x="0" y="795"/>
                  </a:cubicBezTo>
                  <a:cubicBezTo>
                    <a:pt x="0" y="1223"/>
                    <a:pt x="353" y="1589"/>
                    <a:pt x="794" y="1589"/>
                  </a:cubicBezTo>
                  <a:cubicBezTo>
                    <a:pt x="1235" y="1589"/>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 name="Google Shape;27;p4"/>
            <p:cNvSpPr/>
            <p:nvPr/>
          </p:nvSpPr>
          <p:spPr>
            <a:xfrm>
              <a:off x="5173875" y="1248975"/>
              <a:ext cx="46025" cy="39450"/>
            </a:xfrm>
            <a:custGeom>
              <a:rect b="b" l="l" r="r" t="t"/>
              <a:pathLst>
                <a:path extrusionOk="0" h="1578" w="1841">
                  <a:moveTo>
                    <a:pt x="1059" y="0"/>
                  </a:moveTo>
                  <a:cubicBezTo>
                    <a:pt x="353" y="0"/>
                    <a:pt x="0" y="845"/>
                    <a:pt x="505" y="1349"/>
                  </a:cubicBezTo>
                  <a:cubicBezTo>
                    <a:pt x="663" y="1507"/>
                    <a:pt x="858" y="1578"/>
                    <a:pt x="1049" y="1578"/>
                  </a:cubicBezTo>
                  <a:cubicBezTo>
                    <a:pt x="1452" y="1578"/>
                    <a:pt x="1840" y="1264"/>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 name="Google Shape;28;p4"/>
            <p:cNvSpPr/>
            <p:nvPr/>
          </p:nvSpPr>
          <p:spPr>
            <a:xfrm>
              <a:off x="5352500" y="938375"/>
              <a:ext cx="46000" cy="39500"/>
            </a:xfrm>
            <a:custGeom>
              <a:rect b="b" l="l" r="r" t="t"/>
              <a:pathLst>
                <a:path extrusionOk="0" h="1580" w="1840">
                  <a:moveTo>
                    <a:pt x="1059" y="0"/>
                  </a:moveTo>
                  <a:cubicBezTo>
                    <a:pt x="353" y="0"/>
                    <a:pt x="0" y="857"/>
                    <a:pt x="504" y="1348"/>
                  </a:cubicBezTo>
                  <a:cubicBezTo>
                    <a:pt x="664" y="1508"/>
                    <a:pt x="861" y="1580"/>
                    <a:pt x="1054" y="1580"/>
                  </a:cubicBezTo>
                  <a:cubicBezTo>
                    <a:pt x="1455" y="1580"/>
                    <a:pt x="1840" y="1270"/>
                    <a:pt x="1840" y="794"/>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4"/>
            <p:cNvSpPr/>
            <p:nvPr/>
          </p:nvSpPr>
          <p:spPr>
            <a:xfrm>
              <a:off x="5722650" y="1358275"/>
              <a:ext cx="46000" cy="39525"/>
            </a:xfrm>
            <a:custGeom>
              <a:rect b="b" l="l" r="r" t="t"/>
              <a:pathLst>
                <a:path extrusionOk="0" h="1581" w="1840">
                  <a:moveTo>
                    <a:pt x="1046" y="1"/>
                  </a:moveTo>
                  <a:cubicBezTo>
                    <a:pt x="353" y="1"/>
                    <a:pt x="0" y="858"/>
                    <a:pt x="492" y="1349"/>
                  </a:cubicBezTo>
                  <a:cubicBezTo>
                    <a:pt x="655" y="1509"/>
                    <a:pt x="855" y="1581"/>
                    <a:pt x="1050" y="1581"/>
                  </a:cubicBezTo>
                  <a:cubicBezTo>
                    <a:pt x="1455" y="1581"/>
                    <a:pt x="1840" y="1271"/>
                    <a:pt x="1840" y="795"/>
                  </a:cubicBezTo>
                  <a:cubicBezTo>
                    <a:pt x="1840" y="354"/>
                    <a:pt x="1487" y="1"/>
                    <a:pt x="1046" y="1"/>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 name="Google Shape;30;p4"/>
            <p:cNvSpPr/>
            <p:nvPr/>
          </p:nvSpPr>
          <p:spPr>
            <a:xfrm>
              <a:off x="5859350" y="1157300"/>
              <a:ext cx="46025" cy="39450"/>
            </a:xfrm>
            <a:custGeom>
              <a:rect b="b" l="l" r="r" t="t"/>
              <a:pathLst>
                <a:path extrusionOk="0" h="1578" w="1841">
                  <a:moveTo>
                    <a:pt x="1059" y="1"/>
                  </a:moveTo>
                  <a:cubicBezTo>
                    <a:pt x="354" y="1"/>
                    <a:pt x="1" y="845"/>
                    <a:pt x="492" y="1349"/>
                  </a:cubicBezTo>
                  <a:cubicBezTo>
                    <a:pt x="655" y="1507"/>
                    <a:pt x="852" y="1578"/>
                    <a:pt x="1046" y="1578"/>
                  </a:cubicBezTo>
                  <a:cubicBezTo>
                    <a:pt x="1453" y="1578"/>
                    <a:pt x="1841" y="1264"/>
                    <a:pt x="1841" y="794"/>
                  </a:cubicBezTo>
                  <a:cubicBezTo>
                    <a:pt x="1841" y="353"/>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 name="Google Shape;31;p4"/>
            <p:cNvSpPr/>
            <p:nvPr/>
          </p:nvSpPr>
          <p:spPr>
            <a:xfrm>
              <a:off x="6131225" y="1060900"/>
              <a:ext cx="46025" cy="39350"/>
            </a:xfrm>
            <a:custGeom>
              <a:rect b="b" l="l" r="r" t="t"/>
              <a:pathLst>
                <a:path extrusionOk="0" h="1574" w="1841">
                  <a:moveTo>
                    <a:pt x="1059" y="1"/>
                  </a:moveTo>
                  <a:cubicBezTo>
                    <a:pt x="353" y="1"/>
                    <a:pt x="1" y="845"/>
                    <a:pt x="492" y="1336"/>
                  </a:cubicBezTo>
                  <a:cubicBezTo>
                    <a:pt x="656" y="1500"/>
                    <a:pt x="856" y="1574"/>
                    <a:pt x="1051" y="1574"/>
                  </a:cubicBezTo>
                  <a:cubicBezTo>
                    <a:pt x="1456" y="1574"/>
                    <a:pt x="1840" y="1258"/>
                    <a:pt x="1840" y="782"/>
                  </a:cubicBezTo>
                  <a:cubicBezTo>
                    <a:pt x="1840" y="341"/>
                    <a:pt x="1487"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 name="Google Shape;32;p4"/>
            <p:cNvSpPr/>
            <p:nvPr/>
          </p:nvSpPr>
          <p:spPr>
            <a:xfrm>
              <a:off x="6358050" y="914425"/>
              <a:ext cx="46000" cy="39350"/>
            </a:xfrm>
            <a:custGeom>
              <a:rect b="b" l="l" r="r" t="t"/>
              <a:pathLst>
                <a:path extrusionOk="0" h="1574" w="1840">
                  <a:moveTo>
                    <a:pt x="1059" y="0"/>
                  </a:moveTo>
                  <a:cubicBezTo>
                    <a:pt x="353" y="0"/>
                    <a:pt x="0" y="845"/>
                    <a:pt x="504" y="1336"/>
                  </a:cubicBezTo>
                  <a:cubicBezTo>
                    <a:pt x="664" y="1500"/>
                    <a:pt x="861" y="1573"/>
                    <a:pt x="1054" y="1573"/>
                  </a:cubicBezTo>
                  <a:cubicBezTo>
                    <a:pt x="1455" y="1573"/>
                    <a:pt x="1840" y="1258"/>
                    <a:pt x="1840" y="782"/>
                  </a:cubicBezTo>
                  <a:cubicBezTo>
                    <a:pt x="1840" y="353"/>
                    <a:pt x="1487"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 name="Google Shape;33;p4"/>
            <p:cNvSpPr/>
            <p:nvPr/>
          </p:nvSpPr>
          <p:spPr>
            <a:xfrm>
              <a:off x="6510200" y="1128325"/>
              <a:ext cx="46025" cy="39450"/>
            </a:xfrm>
            <a:custGeom>
              <a:rect b="b" l="l" r="r" t="t"/>
              <a:pathLst>
                <a:path extrusionOk="0" h="1578" w="1841">
                  <a:moveTo>
                    <a:pt x="1046" y="0"/>
                  </a:moveTo>
                  <a:cubicBezTo>
                    <a:pt x="353" y="0"/>
                    <a:pt x="0" y="845"/>
                    <a:pt x="492" y="1349"/>
                  </a:cubicBezTo>
                  <a:cubicBezTo>
                    <a:pt x="650" y="1507"/>
                    <a:pt x="846" y="1578"/>
                    <a:pt x="1039" y="1578"/>
                  </a:cubicBezTo>
                  <a:cubicBezTo>
                    <a:pt x="1446" y="1578"/>
                    <a:pt x="1840" y="1264"/>
                    <a:pt x="1840" y="794"/>
                  </a:cubicBezTo>
                  <a:cubicBezTo>
                    <a:pt x="1840" y="353"/>
                    <a:pt x="1487" y="0"/>
                    <a:pt x="1046" y="0"/>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 name="Google Shape;34;p4"/>
            <p:cNvSpPr/>
            <p:nvPr/>
          </p:nvSpPr>
          <p:spPr>
            <a:xfrm>
              <a:off x="6708025" y="1051150"/>
              <a:ext cx="46025" cy="39425"/>
            </a:xfrm>
            <a:custGeom>
              <a:rect b="b" l="l" r="r" t="t"/>
              <a:pathLst>
                <a:path extrusionOk="0" h="1577" w="1841">
                  <a:moveTo>
                    <a:pt x="1059" y="0"/>
                  </a:moveTo>
                  <a:cubicBezTo>
                    <a:pt x="354" y="0"/>
                    <a:pt x="1" y="844"/>
                    <a:pt x="492" y="1348"/>
                  </a:cubicBezTo>
                  <a:cubicBezTo>
                    <a:pt x="654" y="1506"/>
                    <a:pt x="851" y="1577"/>
                    <a:pt x="1044" y="1577"/>
                  </a:cubicBezTo>
                  <a:cubicBezTo>
                    <a:pt x="1451" y="1577"/>
                    <a:pt x="1840" y="1260"/>
                    <a:pt x="1840" y="781"/>
                  </a:cubicBezTo>
                  <a:cubicBezTo>
                    <a:pt x="1840" y="353"/>
                    <a:pt x="1488" y="0"/>
                    <a:pt x="1059" y="0"/>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5" name="Google Shape;35;p4"/>
            <p:cNvSpPr/>
            <p:nvPr/>
          </p:nvSpPr>
          <p:spPr>
            <a:xfrm>
              <a:off x="7033125" y="1244875"/>
              <a:ext cx="46025" cy="39450"/>
            </a:xfrm>
            <a:custGeom>
              <a:rect b="b" l="l" r="r" t="t"/>
              <a:pathLst>
                <a:path extrusionOk="0" h="1578" w="1841">
                  <a:moveTo>
                    <a:pt x="1047" y="1"/>
                  </a:moveTo>
                  <a:cubicBezTo>
                    <a:pt x="341" y="1"/>
                    <a:pt x="1" y="858"/>
                    <a:pt x="492" y="1349"/>
                  </a:cubicBezTo>
                  <a:cubicBezTo>
                    <a:pt x="651" y="1507"/>
                    <a:pt x="847" y="1578"/>
                    <a:pt x="1040" y="1578"/>
                  </a:cubicBezTo>
                  <a:cubicBezTo>
                    <a:pt x="1447" y="1578"/>
                    <a:pt x="1841" y="1264"/>
                    <a:pt x="1841" y="795"/>
                  </a:cubicBezTo>
                  <a:cubicBezTo>
                    <a:pt x="1841" y="353"/>
                    <a:pt x="1488" y="1"/>
                    <a:pt x="1047" y="1"/>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 name="Google Shape;36;p4"/>
            <p:cNvSpPr/>
            <p:nvPr/>
          </p:nvSpPr>
          <p:spPr>
            <a:xfrm>
              <a:off x="4898850" y="1313550"/>
              <a:ext cx="46025" cy="39350"/>
            </a:xfrm>
            <a:custGeom>
              <a:rect b="b" l="l" r="r" t="t"/>
              <a:pathLst>
                <a:path extrusionOk="0" h="1574" w="1841">
                  <a:moveTo>
                    <a:pt x="1059" y="1"/>
                  </a:moveTo>
                  <a:cubicBezTo>
                    <a:pt x="354" y="1"/>
                    <a:pt x="1" y="845"/>
                    <a:pt x="492" y="1336"/>
                  </a:cubicBezTo>
                  <a:cubicBezTo>
                    <a:pt x="656" y="1500"/>
                    <a:pt x="856" y="1574"/>
                    <a:pt x="1051" y="1574"/>
                  </a:cubicBezTo>
                  <a:cubicBezTo>
                    <a:pt x="1456" y="1574"/>
                    <a:pt x="1841" y="1258"/>
                    <a:pt x="1841" y="782"/>
                  </a:cubicBezTo>
                  <a:cubicBezTo>
                    <a:pt x="1841" y="341"/>
                    <a:pt x="1488" y="1"/>
                    <a:pt x="1059" y="1"/>
                  </a:cubicBez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p4"/>
            <p:cNvSpPr/>
            <p:nvPr/>
          </p:nvSpPr>
          <p:spPr>
            <a:xfrm>
              <a:off x="5551575" y="1234800"/>
              <a:ext cx="46025" cy="39350"/>
            </a:xfrm>
            <a:custGeom>
              <a:rect b="b" l="l" r="r" t="t"/>
              <a:pathLst>
                <a:path extrusionOk="0" h="1574" w="1841">
                  <a:moveTo>
                    <a:pt x="1059" y="0"/>
                  </a:moveTo>
                  <a:cubicBezTo>
                    <a:pt x="354" y="0"/>
                    <a:pt x="1" y="845"/>
                    <a:pt x="505" y="1336"/>
                  </a:cubicBezTo>
                  <a:cubicBezTo>
                    <a:pt x="665" y="1500"/>
                    <a:pt x="862" y="1573"/>
                    <a:pt x="1055" y="1573"/>
                  </a:cubicBezTo>
                  <a:cubicBezTo>
                    <a:pt x="1456" y="1573"/>
                    <a:pt x="1841" y="1258"/>
                    <a:pt x="1841" y="782"/>
                  </a:cubicBezTo>
                  <a:cubicBezTo>
                    <a:pt x="1841" y="341"/>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 name="Google Shape;38;p4"/>
            <p:cNvSpPr/>
            <p:nvPr/>
          </p:nvSpPr>
          <p:spPr>
            <a:xfrm>
              <a:off x="5887400" y="907725"/>
              <a:ext cx="45075" cy="39575"/>
            </a:xfrm>
            <a:custGeom>
              <a:rect b="b" l="l" r="r" t="t"/>
              <a:pathLst>
                <a:path extrusionOk="0" h="1583" w="1803">
                  <a:moveTo>
                    <a:pt x="896" y="1"/>
                  </a:moveTo>
                  <a:cubicBezTo>
                    <a:pt x="589" y="1"/>
                    <a:pt x="299" y="182"/>
                    <a:pt x="177" y="483"/>
                  </a:cubicBezTo>
                  <a:cubicBezTo>
                    <a:pt x="0" y="886"/>
                    <a:pt x="189" y="1352"/>
                    <a:pt x="593" y="1516"/>
                  </a:cubicBezTo>
                  <a:cubicBezTo>
                    <a:pt x="695" y="1561"/>
                    <a:pt x="802" y="1582"/>
                    <a:pt x="907" y="1582"/>
                  </a:cubicBezTo>
                  <a:cubicBezTo>
                    <a:pt x="1215" y="1582"/>
                    <a:pt x="1507" y="1400"/>
                    <a:pt x="1639" y="1100"/>
                  </a:cubicBezTo>
                  <a:cubicBezTo>
                    <a:pt x="1802" y="697"/>
                    <a:pt x="1613" y="231"/>
                    <a:pt x="1210" y="67"/>
                  </a:cubicBezTo>
                  <a:cubicBezTo>
                    <a:pt x="1107" y="22"/>
                    <a:pt x="1001" y="1"/>
                    <a:pt x="896"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4"/>
            <p:cNvSpPr/>
            <p:nvPr/>
          </p:nvSpPr>
          <p:spPr>
            <a:xfrm>
              <a:off x="6166200" y="1209275"/>
              <a:ext cx="39700" cy="39725"/>
            </a:xfrm>
            <a:custGeom>
              <a:rect b="b" l="l" r="r" t="t"/>
              <a:pathLst>
                <a:path extrusionOk="0" h="1589" w="1588">
                  <a:moveTo>
                    <a:pt x="794" y="1"/>
                  </a:moveTo>
                  <a:cubicBezTo>
                    <a:pt x="366" y="1"/>
                    <a:pt x="0" y="354"/>
                    <a:pt x="0" y="795"/>
                  </a:cubicBezTo>
                  <a:cubicBezTo>
                    <a:pt x="0" y="1223"/>
                    <a:pt x="366" y="1588"/>
                    <a:pt x="794" y="1588"/>
                  </a:cubicBezTo>
                  <a:cubicBezTo>
                    <a:pt x="1235" y="1588"/>
                    <a:pt x="1588" y="1223"/>
                    <a:pt x="1588" y="795"/>
                  </a:cubicBezTo>
                  <a:cubicBezTo>
                    <a:pt x="1588" y="354"/>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 name="Google Shape;40;p4"/>
            <p:cNvSpPr/>
            <p:nvPr/>
          </p:nvSpPr>
          <p:spPr>
            <a:xfrm>
              <a:off x="6373800" y="1380650"/>
              <a:ext cx="39700" cy="39400"/>
            </a:xfrm>
            <a:custGeom>
              <a:rect b="b" l="l" r="r" t="t"/>
              <a:pathLst>
                <a:path extrusionOk="0" h="1576" w="1588">
                  <a:moveTo>
                    <a:pt x="794" y="1"/>
                  </a:moveTo>
                  <a:cubicBezTo>
                    <a:pt x="353" y="1"/>
                    <a:pt x="0" y="353"/>
                    <a:pt x="0" y="794"/>
                  </a:cubicBezTo>
                  <a:cubicBezTo>
                    <a:pt x="0" y="1223"/>
                    <a:pt x="353" y="1576"/>
                    <a:pt x="794" y="1576"/>
                  </a:cubicBezTo>
                  <a:cubicBezTo>
                    <a:pt x="1235" y="1576"/>
                    <a:pt x="1588" y="1223"/>
                    <a:pt x="1588" y="794"/>
                  </a:cubicBezTo>
                  <a:cubicBezTo>
                    <a:pt x="1588" y="353"/>
                    <a:pt x="1235" y="1"/>
                    <a:pt x="794"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 name="Google Shape;41;p4"/>
            <p:cNvSpPr/>
            <p:nvPr/>
          </p:nvSpPr>
          <p:spPr>
            <a:xfrm>
              <a:off x="6594950" y="1344425"/>
              <a:ext cx="46000" cy="39350"/>
            </a:xfrm>
            <a:custGeom>
              <a:rect b="b" l="l" r="r" t="t"/>
              <a:pathLst>
                <a:path extrusionOk="0" h="1574" w="1840">
                  <a:moveTo>
                    <a:pt x="1059" y="1"/>
                  </a:moveTo>
                  <a:cubicBezTo>
                    <a:pt x="353" y="1"/>
                    <a:pt x="0" y="845"/>
                    <a:pt x="491" y="1336"/>
                  </a:cubicBezTo>
                  <a:cubicBezTo>
                    <a:pt x="655" y="1500"/>
                    <a:pt x="855" y="1573"/>
                    <a:pt x="1050" y="1573"/>
                  </a:cubicBezTo>
                  <a:cubicBezTo>
                    <a:pt x="1455" y="1573"/>
                    <a:pt x="1840" y="1258"/>
                    <a:pt x="1840" y="782"/>
                  </a:cubicBezTo>
                  <a:cubicBezTo>
                    <a:pt x="1840" y="353"/>
                    <a:pt x="1487"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 name="Google Shape;42;p4"/>
            <p:cNvSpPr/>
            <p:nvPr/>
          </p:nvSpPr>
          <p:spPr>
            <a:xfrm>
              <a:off x="6731025" y="1382850"/>
              <a:ext cx="46025" cy="39475"/>
            </a:xfrm>
            <a:custGeom>
              <a:rect b="b" l="l" r="r" t="t"/>
              <a:pathLst>
                <a:path extrusionOk="0" h="1579" w="1841">
                  <a:moveTo>
                    <a:pt x="1059" y="1"/>
                  </a:moveTo>
                  <a:cubicBezTo>
                    <a:pt x="353" y="1"/>
                    <a:pt x="1" y="858"/>
                    <a:pt x="505" y="1349"/>
                  </a:cubicBezTo>
                  <a:cubicBezTo>
                    <a:pt x="663" y="1507"/>
                    <a:pt x="858" y="1578"/>
                    <a:pt x="1049" y="1578"/>
                  </a:cubicBezTo>
                  <a:cubicBezTo>
                    <a:pt x="1452" y="1578"/>
                    <a:pt x="1840" y="1265"/>
                    <a:pt x="1840" y="795"/>
                  </a:cubicBezTo>
                  <a:cubicBezTo>
                    <a:pt x="1840" y="354"/>
                    <a:pt x="1488" y="1"/>
                    <a:pt x="1059"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 name="Google Shape;43;p4"/>
            <p:cNvSpPr/>
            <p:nvPr/>
          </p:nvSpPr>
          <p:spPr>
            <a:xfrm>
              <a:off x="6891700" y="1116350"/>
              <a:ext cx="46000" cy="39350"/>
            </a:xfrm>
            <a:custGeom>
              <a:rect b="b" l="l" r="r" t="t"/>
              <a:pathLst>
                <a:path extrusionOk="0" h="1574" w="1840">
                  <a:moveTo>
                    <a:pt x="1046" y="1"/>
                  </a:moveTo>
                  <a:cubicBezTo>
                    <a:pt x="353" y="1"/>
                    <a:pt x="0" y="845"/>
                    <a:pt x="491" y="1336"/>
                  </a:cubicBezTo>
                  <a:cubicBezTo>
                    <a:pt x="651" y="1500"/>
                    <a:pt x="850" y="1573"/>
                    <a:pt x="1045" y="1573"/>
                  </a:cubicBezTo>
                  <a:cubicBezTo>
                    <a:pt x="1450" y="1573"/>
                    <a:pt x="1840" y="1258"/>
                    <a:pt x="1840" y="782"/>
                  </a:cubicBezTo>
                  <a:cubicBezTo>
                    <a:pt x="1840" y="353"/>
                    <a:pt x="1487" y="1"/>
                    <a:pt x="1046" y="1"/>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4"/>
            <p:cNvSpPr/>
            <p:nvPr/>
          </p:nvSpPr>
          <p:spPr>
            <a:xfrm>
              <a:off x="7059275" y="1035400"/>
              <a:ext cx="46025" cy="39450"/>
            </a:xfrm>
            <a:custGeom>
              <a:rect b="b" l="l" r="r" t="t"/>
              <a:pathLst>
                <a:path extrusionOk="0" h="1578" w="1841">
                  <a:moveTo>
                    <a:pt x="1059" y="0"/>
                  </a:moveTo>
                  <a:cubicBezTo>
                    <a:pt x="354" y="0"/>
                    <a:pt x="1" y="844"/>
                    <a:pt x="505" y="1348"/>
                  </a:cubicBezTo>
                  <a:cubicBezTo>
                    <a:pt x="663" y="1507"/>
                    <a:pt x="858" y="1577"/>
                    <a:pt x="1049" y="1577"/>
                  </a:cubicBezTo>
                  <a:cubicBezTo>
                    <a:pt x="1452" y="1577"/>
                    <a:pt x="1840" y="1264"/>
                    <a:pt x="1840" y="794"/>
                  </a:cubicBezTo>
                  <a:cubicBezTo>
                    <a:pt x="1840" y="353"/>
                    <a:pt x="1488" y="0"/>
                    <a:pt x="1059" y="0"/>
                  </a:cubicBezTo>
                  <a:close/>
                </a:path>
              </a:pathLst>
            </a:custGeom>
            <a:solidFill>
              <a:srgbClr val="FF997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 name="Google Shape;45;p4"/>
            <p:cNvSpPr/>
            <p:nvPr/>
          </p:nvSpPr>
          <p:spPr>
            <a:xfrm>
              <a:off x="4708275" y="856450"/>
              <a:ext cx="2575650" cy="667875"/>
            </a:xfrm>
            <a:custGeom>
              <a:rect b="b" l="l" r="r" t="t"/>
              <a:pathLst>
                <a:path extrusionOk="0" h="26715" w="103026">
                  <a:moveTo>
                    <a:pt x="55432" y="1"/>
                  </a:moveTo>
                  <a:lnTo>
                    <a:pt x="46271" y="7952"/>
                  </a:lnTo>
                  <a:lnTo>
                    <a:pt x="35938" y="5507"/>
                  </a:lnTo>
                  <a:lnTo>
                    <a:pt x="35913" y="5507"/>
                  </a:lnTo>
                  <a:lnTo>
                    <a:pt x="27294" y="11934"/>
                  </a:lnTo>
                  <a:lnTo>
                    <a:pt x="16382" y="6188"/>
                  </a:lnTo>
                  <a:lnTo>
                    <a:pt x="11480" y="23287"/>
                  </a:lnTo>
                  <a:lnTo>
                    <a:pt x="0" y="26526"/>
                  </a:lnTo>
                  <a:lnTo>
                    <a:pt x="38" y="26664"/>
                  </a:lnTo>
                  <a:lnTo>
                    <a:pt x="11593" y="23401"/>
                  </a:lnTo>
                  <a:lnTo>
                    <a:pt x="16470" y="6389"/>
                  </a:lnTo>
                  <a:lnTo>
                    <a:pt x="27306" y="12098"/>
                  </a:lnTo>
                  <a:lnTo>
                    <a:pt x="35938" y="5659"/>
                  </a:lnTo>
                  <a:lnTo>
                    <a:pt x="46309" y="8103"/>
                  </a:lnTo>
                  <a:lnTo>
                    <a:pt x="55419" y="215"/>
                  </a:lnTo>
                  <a:lnTo>
                    <a:pt x="64958" y="12186"/>
                  </a:lnTo>
                  <a:lnTo>
                    <a:pt x="64970" y="12211"/>
                  </a:lnTo>
                  <a:lnTo>
                    <a:pt x="79663" y="15815"/>
                  </a:lnTo>
                  <a:lnTo>
                    <a:pt x="79714" y="15827"/>
                  </a:lnTo>
                  <a:lnTo>
                    <a:pt x="87186" y="5293"/>
                  </a:lnTo>
                  <a:lnTo>
                    <a:pt x="90815" y="19368"/>
                  </a:lnTo>
                  <a:lnTo>
                    <a:pt x="90815" y="19394"/>
                  </a:lnTo>
                  <a:lnTo>
                    <a:pt x="102950" y="26715"/>
                  </a:lnTo>
                  <a:lnTo>
                    <a:pt x="103025" y="26589"/>
                  </a:lnTo>
                  <a:lnTo>
                    <a:pt x="90941" y="19305"/>
                  </a:lnTo>
                  <a:lnTo>
                    <a:pt x="87249" y="4966"/>
                  </a:lnTo>
                  <a:lnTo>
                    <a:pt x="79651" y="15664"/>
                  </a:lnTo>
                  <a:lnTo>
                    <a:pt x="65046" y="12085"/>
                  </a:lnTo>
                  <a:lnTo>
                    <a:pt x="55432" y="1"/>
                  </a:ln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 name="Google Shape;46;p4"/>
            <p:cNvSpPr/>
            <p:nvPr/>
          </p:nvSpPr>
          <p:spPr>
            <a:xfrm>
              <a:off x="4558950" y="1523350"/>
              <a:ext cx="2813800" cy="3825"/>
            </a:xfrm>
            <a:custGeom>
              <a:rect b="b" l="l" r="r" t="t"/>
              <a:pathLst>
                <a:path extrusionOk="0" h="153" w="112552">
                  <a:moveTo>
                    <a:pt x="1" y="1"/>
                  </a:moveTo>
                  <a:lnTo>
                    <a:pt x="1" y="152"/>
                  </a:lnTo>
                  <a:lnTo>
                    <a:pt x="112552" y="152"/>
                  </a:lnTo>
                  <a:lnTo>
                    <a:pt x="112552" y="1"/>
                  </a:lnTo>
                  <a:close/>
                </a:path>
              </a:pathLst>
            </a:custGeom>
            <a:solidFill>
              <a:srgbClr val="FFD6E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 name="Google Shape;47;p4"/>
            <p:cNvSpPr/>
            <p:nvPr/>
          </p:nvSpPr>
          <p:spPr>
            <a:xfrm>
              <a:off x="4967225" y="1418775"/>
              <a:ext cx="46025" cy="39450"/>
            </a:xfrm>
            <a:custGeom>
              <a:rect b="b" l="l" r="r" t="t"/>
              <a:pathLst>
                <a:path extrusionOk="0" h="1578" w="1841">
                  <a:moveTo>
                    <a:pt x="1059" y="0"/>
                  </a:moveTo>
                  <a:cubicBezTo>
                    <a:pt x="353" y="0"/>
                    <a:pt x="0" y="845"/>
                    <a:pt x="492" y="1349"/>
                  </a:cubicBezTo>
                  <a:cubicBezTo>
                    <a:pt x="654" y="1506"/>
                    <a:pt x="850" y="1577"/>
                    <a:pt x="1043" y="1577"/>
                  </a:cubicBezTo>
                  <a:cubicBezTo>
                    <a:pt x="1451" y="1577"/>
                    <a:pt x="1840" y="1261"/>
                    <a:pt x="1840" y="782"/>
                  </a:cubicBezTo>
                  <a:cubicBezTo>
                    <a:pt x="1840" y="353"/>
                    <a:pt x="1487"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 name="Google Shape;48;p4"/>
            <p:cNvSpPr/>
            <p:nvPr/>
          </p:nvSpPr>
          <p:spPr>
            <a:xfrm>
              <a:off x="5101172" y="992325"/>
              <a:ext cx="42875" cy="39850"/>
            </a:xfrm>
            <a:custGeom>
              <a:rect b="b" l="l" r="r" t="t"/>
              <a:pathLst>
                <a:path extrusionOk="0" h="1594" w="1715">
                  <a:moveTo>
                    <a:pt x="849" y="1"/>
                  </a:moveTo>
                  <a:cubicBezTo>
                    <a:pt x="810" y="1"/>
                    <a:pt x="771" y="4"/>
                    <a:pt x="731" y="9"/>
                  </a:cubicBezTo>
                  <a:cubicBezTo>
                    <a:pt x="290" y="85"/>
                    <a:pt x="1" y="488"/>
                    <a:pt x="76" y="917"/>
                  </a:cubicBezTo>
                  <a:cubicBezTo>
                    <a:pt x="133" y="1317"/>
                    <a:pt x="482" y="1593"/>
                    <a:pt x="866" y="1593"/>
                  </a:cubicBezTo>
                  <a:cubicBezTo>
                    <a:pt x="905" y="1593"/>
                    <a:pt x="944" y="1590"/>
                    <a:pt x="983" y="1584"/>
                  </a:cubicBezTo>
                  <a:cubicBezTo>
                    <a:pt x="1412" y="1509"/>
                    <a:pt x="1714" y="1106"/>
                    <a:pt x="1639" y="665"/>
                  </a:cubicBezTo>
                  <a:cubicBezTo>
                    <a:pt x="1581" y="276"/>
                    <a:pt x="1233" y="1"/>
                    <a:pt x="849" y="1"/>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 name="Google Shape;49;p4"/>
            <p:cNvSpPr/>
            <p:nvPr/>
          </p:nvSpPr>
          <p:spPr>
            <a:xfrm>
              <a:off x="5364775" y="1136200"/>
              <a:ext cx="46025" cy="39450"/>
            </a:xfrm>
            <a:custGeom>
              <a:rect b="b" l="l" r="r" t="t"/>
              <a:pathLst>
                <a:path extrusionOk="0" h="1578" w="1841">
                  <a:moveTo>
                    <a:pt x="1046" y="0"/>
                  </a:moveTo>
                  <a:cubicBezTo>
                    <a:pt x="353" y="0"/>
                    <a:pt x="1" y="845"/>
                    <a:pt x="492" y="1349"/>
                  </a:cubicBezTo>
                  <a:cubicBezTo>
                    <a:pt x="654" y="1507"/>
                    <a:pt x="852" y="1578"/>
                    <a:pt x="1045" y="1578"/>
                  </a:cubicBezTo>
                  <a:cubicBezTo>
                    <a:pt x="1452" y="1578"/>
                    <a:pt x="1840" y="1264"/>
                    <a:pt x="1840" y="794"/>
                  </a:cubicBezTo>
                  <a:cubicBezTo>
                    <a:pt x="1840" y="353"/>
                    <a:pt x="1488"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0" name="Google Shape;50;p4"/>
            <p:cNvSpPr/>
            <p:nvPr/>
          </p:nvSpPr>
          <p:spPr>
            <a:xfrm>
              <a:off x="5581825" y="976800"/>
              <a:ext cx="46025" cy="39525"/>
            </a:xfrm>
            <a:custGeom>
              <a:rect b="b" l="l" r="r" t="t"/>
              <a:pathLst>
                <a:path extrusionOk="0" h="1581" w="1841">
                  <a:moveTo>
                    <a:pt x="1059" y="0"/>
                  </a:moveTo>
                  <a:cubicBezTo>
                    <a:pt x="353" y="0"/>
                    <a:pt x="1" y="857"/>
                    <a:pt x="505" y="1349"/>
                  </a:cubicBezTo>
                  <a:cubicBezTo>
                    <a:pt x="664" y="1508"/>
                    <a:pt x="861" y="1580"/>
                    <a:pt x="1055" y="1580"/>
                  </a:cubicBezTo>
                  <a:cubicBezTo>
                    <a:pt x="1456" y="1580"/>
                    <a:pt x="1840" y="1270"/>
                    <a:pt x="1840" y="794"/>
                  </a:cubicBezTo>
                  <a:cubicBezTo>
                    <a:pt x="1840"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 name="Google Shape;51;p4"/>
            <p:cNvSpPr/>
            <p:nvPr/>
          </p:nvSpPr>
          <p:spPr>
            <a:xfrm>
              <a:off x="5838875" y="1036025"/>
              <a:ext cx="46025" cy="39450"/>
            </a:xfrm>
            <a:custGeom>
              <a:rect b="b" l="l" r="r" t="t"/>
              <a:pathLst>
                <a:path extrusionOk="0" h="1578" w="1841">
                  <a:moveTo>
                    <a:pt x="1059" y="0"/>
                  </a:moveTo>
                  <a:cubicBezTo>
                    <a:pt x="354" y="0"/>
                    <a:pt x="1" y="845"/>
                    <a:pt x="492" y="1349"/>
                  </a:cubicBezTo>
                  <a:cubicBezTo>
                    <a:pt x="655" y="1507"/>
                    <a:pt x="852" y="1578"/>
                    <a:pt x="1046" y="1578"/>
                  </a:cubicBezTo>
                  <a:cubicBezTo>
                    <a:pt x="1453" y="1578"/>
                    <a:pt x="1841" y="1264"/>
                    <a:pt x="1841" y="794"/>
                  </a:cubicBezTo>
                  <a:cubicBezTo>
                    <a:pt x="1841" y="353"/>
                    <a:pt x="1488" y="0"/>
                    <a:pt x="1059"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 name="Google Shape;52;p4"/>
            <p:cNvSpPr/>
            <p:nvPr/>
          </p:nvSpPr>
          <p:spPr>
            <a:xfrm>
              <a:off x="6316150" y="1138400"/>
              <a:ext cx="39700" cy="39400"/>
            </a:xfrm>
            <a:custGeom>
              <a:rect b="b" l="l" r="r" t="t"/>
              <a:pathLst>
                <a:path extrusionOk="0" h="1576" w="1588">
                  <a:moveTo>
                    <a:pt x="794" y="1"/>
                  </a:moveTo>
                  <a:cubicBezTo>
                    <a:pt x="353" y="1"/>
                    <a:pt x="0" y="353"/>
                    <a:pt x="0" y="782"/>
                  </a:cubicBezTo>
                  <a:cubicBezTo>
                    <a:pt x="0" y="1223"/>
                    <a:pt x="353" y="1576"/>
                    <a:pt x="794" y="1576"/>
                  </a:cubicBezTo>
                  <a:cubicBezTo>
                    <a:pt x="1235" y="1576"/>
                    <a:pt x="1588" y="1223"/>
                    <a:pt x="1588" y="782"/>
                  </a:cubicBezTo>
                  <a:cubicBezTo>
                    <a:pt x="1588" y="353"/>
                    <a:pt x="1235" y="1"/>
                    <a:pt x="794" y="1"/>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4"/>
            <p:cNvSpPr/>
            <p:nvPr/>
          </p:nvSpPr>
          <p:spPr>
            <a:xfrm>
              <a:off x="6675275" y="1230075"/>
              <a:ext cx="46000" cy="39350"/>
            </a:xfrm>
            <a:custGeom>
              <a:rect b="b" l="l" r="r" t="t"/>
              <a:pathLst>
                <a:path extrusionOk="0" h="1574" w="1840">
                  <a:moveTo>
                    <a:pt x="1046" y="0"/>
                  </a:moveTo>
                  <a:cubicBezTo>
                    <a:pt x="353" y="0"/>
                    <a:pt x="0" y="845"/>
                    <a:pt x="492" y="1336"/>
                  </a:cubicBezTo>
                  <a:cubicBezTo>
                    <a:pt x="656" y="1500"/>
                    <a:pt x="856" y="1573"/>
                    <a:pt x="1051" y="1573"/>
                  </a:cubicBezTo>
                  <a:cubicBezTo>
                    <a:pt x="1456" y="1573"/>
                    <a:pt x="1840" y="1258"/>
                    <a:pt x="1840" y="782"/>
                  </a:cubicBezTo>
                  <a:cubicBezTo>
                    <a:pt x="1840" y="353"/>
                    <a:pt x="1487" y="0"/>
                    <a:pt x="1046" y="0"/>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 name="Google Shape;54;p4"/>
            <p:cNvSpPr/>
            <p:nvPr/>
          </p:nvSpPr>
          <p:spPr>
            <a:xfrm>
              <a:off x="6863325" y="967025"/>
              <a:ext cx="46350" cy="39350"/>
            </a:xfrm>
            <a:custGeom>
              <a:rect b="b" l="l" r="r" t="t"/>
              <a:pathLst>
                <a:path extrusionOk="0" h="1574" w="1854">
                  <a:moveTo>
                    <a:pt x="1059" y="1"/>
                  </a:moveTo>
                  <a:cubicBezTo>
                    <a:pt x="354" y="1"/>
                    <a:pt x="1" y="845"/>
                    <a:pt x="505" y="1336"/>
                  </a:cubicBezTo>
                  <a:cubicBezTo>
                    <a:pt x="665" y="1500"/>
                    <a:pt x="863" y="1574"/>
                    <a:pt x="1058" y="1574"/>
                  </a:cubicBezTo>
                  <a:cubicBezTo>
                    <a:pt x="1463" y="1574"/>
                    <a:pt x="1853" y="1258"/>
                    <a:pt x="1853" y="782"/>
                  </a:cubicBezTo>
                  <a:cubicBezTo>
                    <a:pt x="1853" y="341"/>
                    <a:pt x="1500"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 name="Google Shape;55;p4"/>
            <p:cNvSpPr/>
            <p:nvPr/>
          </p:nvSpPr>
          <p:spPr>
            <a:xfrm>
              <a:off x="6956275" y="1323000"/>
              <a:ext cx="46000" cy="39350"/>
            </a:xfrm>
            <a:custGeom>
              <a:rect b="b" l="l" r="r" t="t"/>
              <a:pathLst>
                <a:path extrusionOk="0" h="1574" w="1840">
                  <a:moveTo>
                    <a:pt x="1059" y="1"/>
                  </a:moveTo>
                  <a:cubicBezTo>
                    <a:pt x="353" y="1"/>
                    <a:pt x="0" y="845"/>
                    <a:pt x="504" y="1336"/>
                  </a:cubicBezTo>
                  <a:cubicBezTo>
                    <a:pt x="664" y="1500"/>
                    <a:pt x="861" y="1574"/>
                    <a:pt x="1055" y="1574"/>
                  </a:cubicBezTo>
                  <a:cubicBezTo>
                    <a:pt x="1456" y="1574"/>
                    <a:pt x="1840" y="1258"/>
                    <a:pt x="1840" y="782"/>
                  </a:cubicBezTo>
                  <a:cubicBezTo>
                    <a:pt x="1840" y="354"/>
                    <a:pt x="1487" y="1"/>
                    <a:pt x="1059" y="1"/>
                  </a:cubicBezTo>
                  <a:close/>
                </a:path>
              </a:pathLst>
            </a:custGeom>
            <a:solidFill>
              <a:srgbClr val="00CFC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1">
    <p:spTree>
      <p:nvGrpSpPr>
        <p:cNvPr id="56" name="Shape 56"/>
        <p:cNvGrpSpPr/>
        <p:nvPr/>
      </p:nvGrpSpPr>
      <p:grpSpPr>
        <a:xfrm>
          <a:off x="0" y="0"/>
          <a:ext cx="0" cy="0"/>
          <a:chOff x="0" y="0"/>
          <a:chExt cx="0" cy="0"/>
        </a:xfrm>
      </p:grpSpPr>
      <p:sp>
        <p:nvSpPr>
          <p:cNvPr id="57" name="Google Shape;57;p5"/>
          <p:cNvSpPr txBox="1"/>
          <p:nvPr>
            <p:ph type="title"/>
          </p:nvPr>
        </p:nvSpPr>
        <p:spPr>
          <a:xfrm>
            <a:off x="311700" y="445025"/>
            <a:ext cx="8520600" cy="572700"/>
          </a:xfrm>
          <a:prstGeom prst="rect">
            <a:avLst/>
          </a:prstGeom>
          <a:noFill/>
          <a:ln>
            <a:noFill/>
          </a:ln>
        </p:spPr>
        <p:txBody>
          <a:bodyPr anchorCtr="0" anchor="ctr" bIns="34275" lIns="68575" spcFirstLastPara="1" rIns="68575" wrap="square" tIns="34275">
            <a:noAutofit/>
          </a:bodyPr>
          <a:lstStyle>
            <a:lvl1pPr lvl="0" algn="l">
              <a:lnSpc>
                <a:spcPct val="90000"/>
              </a:lnSpc>
              <a:spcBef>
                <a:spcPts val="0"/>
              </a:spcBef>
              <a:spcAft>
                <a:spcPts val="0"/>
              </a:spcAft>
              <a:buSzPts val="27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p:txBody>
      </p:sp>
      <p:sp>
        <p:nvSpPr>
          <p:cNvPr id="58" name="Google Shape;58;p5"/>
          <p:cNvSpPr txBox="1"/>
          <p:nvPr>
            <p:ph idx="1" type="body"/>
          </p:nvPr>
        </p:nvSpPr>
        <p:spPr>
          <a:xfrm>
            <a:off x="311700" y="1152475"/>
            <a:ext cx="8520600" cy="3416400"/>
          </a:xfrm>
          <a:prstGeom prst="rect">
            <a:avLst/>
          </a:prstGeom>
          <a:noFill/>
          <a:ln>
            <a:noFill/>
          </a:ln>
        </p:spPr>
        <p:txBody>
          <a:bodyPr anchorCtr="0" anchor="ctr"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400" u="none" cap="none" strike="noStrike">
                <a:solidFill>
                  <a:srgbClr val="000000"/>
                </a:solidFill>
                <a:latin typeface="Arial"/>
                <a:ea typeface="Arial"/>
                <a:cs typeface="Arial"/>
                <a:sym typeface="Arial"/>
              </a:defRPr>
            </a:lvl9pPr>
          </a:lstStyle>
          <a:p/>
        </p:txBody>
      </p:sp>
      <p:sp>
        <p:nvSpPr>
          <p:cNvPr id="59" name="Google Shape;59;p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 list" type="obj">
  <p:cSld name="OBJECT">
    <p:spTree>
      <p:nvGrpSpPr>
        <p:cNvPr id="60" name="Shape 60"/>
        <p:cNvGrpSpPr/>
        <p:nvPr/>
      </p:nvGrpSpPr>
      <p:grpSpPr>
        <a:xfrm>
          <a:off x="0" y="0"/>
          <a:ext cx="0" cy="0"/>
          <a:chOff x="0" y="0"/>
          <a:chExt cx="0" cy="0"/>
        </a:xfrm>
      </p:grpSpPr>
      <p:sp>
        <p:nvSpPr>
          <p:cNvPr id="61" name="Google Shape;61;p6"/>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62" name="Google Shape;62;p6"/>
          <p:cNvSpPr txBox="1"/>
          <p:nvPr>
            <p:ph idx="1" type="body"/>
          </p:nvPr>
        </p:nvSpPr>
        <p:spPr>
          <a:xfrm>
            <a:off x="531050" y="1023175"/>
            <a:ext cx="7161000" cy="32025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63" name="Google Shape;63;p6"/>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extLst>
    <p:ext uri="{DCECCB84-F9BA-43D5-87BE-67443E8EF086}">
      <p15:sldGuideLst>
        <p15:guide id="1" orient="horz" pos="1620">
          <p15:clr>
            <a:srgbClr val="FBAE40"/>
          </p15:clr>
        </p15:guide>
        <p15:guide id="2" pos="18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lumn" type="twoObj">
  <p:cSld name="TWO_OBJECTS">
    <p:spTree>
      <p:nvGrpSpPr>
        <p:cNvPr id="64" name="Shape 64"/>
        <p:cNvGrpSpPr/>
        <p:nvPr/>
      </p:nvGrpSpPr>
      <p:grpSpPr>
        <a:xfrm>
          <a:off x="0" y="0"/>
          <a:ext cx="0" cy="0"/>
          <a:chOff x="0" y="0"/>
          <a:chExt cx="0" cy="0"/>
        </a:xfrm>
      </p:grpSpPr>
      <p:sp>
        <p:nvSpPr>
          <p:cNvPr id="65" name="Google Shape;65;p7"/>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66" name="Google Shape;66;p7"/>
          <p:cNvSpPr txBox="1"/>
          <p:nvPr/>
        </p:nvSpPr>
        <p:spPr>
          <a:xfrm>
            <a:off x="4472325" y="1162300"/>
            <a:ext cx="3344100" cy="3081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7" name="Google Shape;67;p7"/>
          <p:cNvSpPr txBox="1"/>
          <p:nvPr>
            <p:ph idx="1" type="body"/>
          </p:nvPr>
        </p:nvSpPr>
        <p:spPr>
          <a:xfrm>
            <a:off x="531050" y="1023175"/>
            <a:ext cx="3493200" cy="32025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sp>
        <p:nvSpPr>
          <p:cNvPr id="68" name="Google Shape;68;p7"/>
          <p:cNvSpPr txBox="1"/>
          <p:nvPr>
            <p:ph idx="2" type="body"/>
          </p:nvPr>
        </p:nvSpPr>
        <p:spPr>
          <a:xfrm>
            <a:off x="4397775" y="1023175"/>
            <a:ext cx="3493200" cy="32025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69" name="Google Shape;69;p7"/>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 horizontal image">
  <p:cSld name="Two Content Blocks + Picture">
    <p:spTree>
      <p:nvGrpSpPr>
        <p:cNvPr id="70" name="Shape 70"/>
        <p:cNvGrpSpPr/>
        <p:nvPr/>
      </p:nvGrpSpPr>
      <p:grpSpPr>
        <a:xfrm>
          <a:off x="0" y="0"/>
          <a:ext cx="0" cy="0"/>
          <a:chOff x="0" y="0"/>
          <a:chExt cx="0" cy="0"/>
        </a:xfrm>
      </p:grpSpPr>
      <p:sp>
        <p:nvSpPr>
          <p:cNvPr id="71" name="Google Shape;71;p8"/>
          <p:cNvSpPr txBox="1"/>
          <p:nvPr/>
        </p:nvSpPr>
        <p:spPr>
          <a:xfrm>
            <a:off x="718800" y="1024875"/>
            <a:ext cx="7750200" cy="1018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rgbClr val="000000"/>
              </a:solidFill>
              <a:latin typeface="Avenir"/>
              <a:ea typeface="Avenir"/>
              <a:cs typeface="Avenir"/>
              <a:sym typeface="Avenir"/>
            </a:endParaRPr>
          </a:p>
        </p:txBody>
      </p:sp>
      <p:sp>
        <p:nvSpPr>
          <p:cNvPr id="72" name="Google Shape;72;p8"/>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3" name="Google Shape;73;p8"/>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74" name="Google Shape;74;p8"/>
          <p:cNvSpPr txBox="1"/>
          <p:nvPr>
            <p:ph idx="2" type="body"/>
          </p:nvPr>
        </p:nvSpPr>
        <p:spPr>
          <a:xfrm>
            <a:off x="531050" y="1395225"/>
            <a:ext cx="81630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75" name="Google Shape;75;p8"/>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Row list + image">
  <p:cSld name="Two Content Blocks + Picture_2">
    <p:spTree>
      <p:nvGrpSpPr>
        <p:cNvPr id="76" name="Shape 76"/>
        <p:cNvGrpSpPr/>
        <p:nvPr/>
      </p:nvGrpSpPr>
      <p:grpSpPr>
        <a:xfrm>
          <a:off x="0" y="0"/>
          <a:ext cx="0" cy="0"/>
          <a:chOff x="0" y="0"/>
          <a:chExt cx="0" cy="0"/>
        </a:xfrm>
      </p:grpSpPr>
      <p:sp>
        <p:nvSpPr>
          <p:cNvPr id="77" name="Google Shape;77;p9"/>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78" name="Google Shape;78;p9"/>
          <p:cNvSpPr txBox="1"/>
          <p:nvPr>
            <p:ph idx="1" type="subTitle"/>
          </p:nvPr>
        </p:nvSpPr>
        <p:spPr>
          <a:xfrm>
            <a:off x="534700" y="918225"/>
            <a:ext cx="4722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79" name="Google Shape;79;p9"/>
          <p:cNvSpPr txBox="1"/>
          <p:nvPr>
            <p:ph idx="2" type="body"/>
          </p:nvPr>
        </p:nvSpPr>
        <p:spPr>
          <a:xfrm>
            <a:off x="531050" y="1395225"/>
            <a:ext cx="4722300" cy="30300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80" name="Google Shape;80;p9"/>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 list">
  <p:cSld name="Two Content Blocks + Picture_2_1">
    <p:spTree>
      <p:nvGrpSpPr>
        <p:cNvPr id="81" name="Shape 81"/>
        <p:cNvGrpSpPr/>
        <p:nvPr/>
      </p:nvGrpSpPr>
      <p:grpSpPr>
        <a:xfrm>
          <a:off x="0" y="0"/>
          <a:ext cx="0" cy="0"/>
          <a:chOff x="0" y="0"/>
          <a:chExt cx="0" cy="0"/>
        </a:xfrm>
      </p:grpSpPr>
      <p:sp>
        <p:nvSpPr>
          <p:cNvPr id="82" name="Google Shape;82;p10"/>
          <p:cNvSpPr txBox="1"/>
          <p:nvPr>
            <p:ph type="title"/>
          </p:nvPr>
        </p:nvSpPr>
        <p:spPr>
          <a:xfrm>
            <a:off x="394853" y="273844"/>
            <a:ext cx="8354400" cy="4458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algn="l">
              <a:lnSpc>
                <a:spcPct val="100000"/>
              </a:lnSpc>
              <a:spcBef>
                <a:spcPts val="0"/>
              </a:spcBef>
              <a:spcAft>
                <a:spcPts val="0"/>
              </a:spcAft>
              <a:buSzPts val="1100"/>
              <a:buNone/>
              <a:defRPr sz="1400"/>
            </a:lvl2pPr>
            <a:lvl3pPr lvl="2" algn="l">
              <a:lnSpc>
                <a:spcPct val="100000"/>
              </a:lnSpc>
              <a:spcBef>
                <a:spcPts val="0"/>
              </a:spcBef>
              <a:spcAft>
                <a:spcPts val="0"/>
              </a:spcAft>
              <a:buSzPts val="1100"/>
              <a:buNone/>
              <a:defRPr sz="1400"/>
            </a:lvl3pPr>
            <a:lvl4pPr lvl="3" algn="l">
              <a:lnSpc>
                <a:spcPct val="100000"/>
              </a:lnSpc>
              <a:spcBef>
                <a:spcPts val="0"/>
              </a:spcBef>
              <a:spcAft>
                <a:spcPts val="0"/>
              </a:spcAft>
              <a:buSzPts val="1100"/>
              <a:buNone/>
              <a:defRPr sz="1400"/>
            </a:lvl4pPr>
            <a:lvl5pPr lvl="4" algn="l">
              <a:lnSpc>
                <a:spcPct val="100000"/>
              </a:lnSpc>
              <a:spcBef>
                <a:spcPts val="0"/>
              </a:spcBef>
              <a:spcAft>
                <a:spcPts val="0"/>
              </a:spcAft>
              <a:buSzPts val="1100"/>
              <a:buNone/>
              <a:defRPr sz="1400"/>
            </a:lvl5pPr>
            <a:lvl6pPr lvl="5" algn="l">
              <a:lnSpc>
                <a:spcPct val="100000"/>
              </a:lnSpc>
              <a:spcBef>
                <a:spcPts val="0"/>
              </a:spcBef>
              <a:spcAft>
                <a:spcPts val="0"/>
              </a:spcAft>
              <a:buSzPts val="1100"/>
              <a:buNone/>
              <a:defRPr sz="1400"/>
            </a:lvl6pPr>
            <a:lvl7pPr lvl="6" algn="l">
              <a:lnSpc>
                <a:spcPct val="100000"/>
              </a:lnSpc>
              <a:spcBef>
                <a:spcPts val="0"/>
              </a:spcBef>
              <a:spcAft>
                <a:spcPts val="0"/>
              </a:spcAft>
              <a:buSzPts val="1100"/>
              <a:buNone/>
              <a:defRPr sz="1400"/>
            </a:lvl7pPr>
            <a:lvl8pPr lvl="7" algn="l">
              <a:lnSpc>
                <a:spcPct val="100000"/>
              </a:lnSpc>
              <a:spcBef>
                <a:spcPts val="0"/>
              </a:spcBef>
              <a:spcAft>
                <a:spcPts val="0"/>
              </a:spcAft>
              <a:buSzPts val="1100"/>
              <a:buNone/>
              <a:defRPr sz="1400"/>
            </a:lvl8pPr>
            <a:lvl9pPr lvl="8" algn="l">
              <a:lnSpc>
                <a:spcPct val="100000"/>
              </a:lnSpc>
              <a:spcBef>
                <a:spcPts val="0"/>
              </a:spcBef>
              <a:spcAft>
                <a:spcPts val="0"/>
              </a:spcAft>
              <a:buSzPts val="1100"/>
              <a:buNone/>
              <a:defRPr sz="1400"/>
            </a:lvl9pPr>
          </a:lstStyle>
          <a:p/>
        </p:txBody>
      </p:sp>
      <p:sp>
        <p:nvSpPr>
          <p:cNvPr id="83" name="Google Shape;83;p10"/>
          <p:cNvSpPr txBox="1"/>
          <p:nvPr>
            <p:ph idx="1" type="subTitle"/>
          </p:nvPr>
        </p:nvSpPr>
        <p:spPr>
          <a:xfrm>
            <a:off x="535276" y="918225"/>
            <a:ext cx="4077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84" name="Google Shape;84;p10"/>
          <p:cNvSpPr txBox="1"/>
          <p:nvPr>
            <p:ph idx="2" type="body"/>
          </p:nvPr>
        </p:nvSpPr>
        <p:spPr>
          <a:xfrm>
            <a:off x="531050" y="1395225"/>
            <a:ext cx="40815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sp>
        <p:nvSpPr>
          <p:cNvPr id="85" name="Google Shape;85;p10"/>
          <p:cNvSpPr txBox="1"/>
          <p:nvPr>
            <p:ph idx="3" type="subTitle"/>
          </p:nvPr>
        </p:nvSpPr>
        <p:spPr>
          <a:xfrm>
            <a:off x="535276" y="2862025"/>
            <a:ext cx="4077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86" name="Google Shape;86;p10"/>
          <p:cNvSpPr txBox="1"/>
          <p:nvPr>
            <p:ph idx="4" type="body"/>
          </p:nvPr>
        </p:nvSpPr>
        <p:spPr>
          <a:xfrm>
            <a:off x="531050" y="3339025"/>
            <a:ext cx="40815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sp>
        <p:nvSpPr>
          <p:cNvPr id="87" name="Google Shape;87;p10"/>
          <p:cNvSpPr txBox="1"/>
          <p:nvPr>
            <p:ph idx="5" type="subTitle"/>
          </p:nvPr>
        </p:nvSpPr>
        <p:spPr>
          <a:xfrm>
            <a:off x="4810401" y="918225"/>
            <a:ext cx="4077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88" name="Google Shape;88;p10"/>
          <p:cNvSpPr txBox="1"/>
          <p:nvPr>
            <p:ph idx="6" type="body"/>
          </p:nvPr>
        </p:nvSpPr>
        <p:spPr>
          <a:xfrm>
            <a:off x="4806175" y="1395225"/>
            <a:ext cx="40815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sp>
        <p:nvSpPr>
          <p:cNvPr id="89" name="Google Shape;89;p10"/>
          <p:cNvSpPr txBox="1"/>
          <p:nvPr>
            <p:ph idx="7" type="subTitle"/>
          </p:nvPr>
        </p:nvSpPr>
        <p:spPr>
          <a:xfrm>
            <a:off x="4810401" y="2862025"/>
            <a:ext cx="4077300" cy="4770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2100"/>
              <a:buFont typeface="Arial"/>
              <a:buNone/>
              <a:defRPr b="1" i="0" sz="2100" u="none" cap="none" strike="noStrike">
                <a:solidFill>
                  <a:srgbClr val="04859B"/>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2pPr>
            <a:lvl3pPr lvl="2"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3pPr>
            <a:lvl4pPr lvl="3"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4pPr>
            <a:lvl5pPr lvl="4"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5pPr>
            <a:lvl6pPr lvl="5"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6pPr>
            <a:lvl7pPr lvl="6"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7pPr>
            <a:lvl8pPr lvl="7"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8pPr>
            <a:lvl9pPr lvl="8" marR="0" rtl="0" algn="l">
              <a:lnSpc>
                <a:spcPct val="100000"/>
              </a:lnSpc>
              <a:spcBef>
                <a:spcPts val="0"/>
              </a:spcBef>
              <a:spcAft>
                <a:spcPts val="0"/>
              </a:spcAft>
              <a:buClr>
                <a:srgbClr val="000000"/>
              </a:buClr>
              <a:buSzPts val="2400"/>
              <a:buFont typeface="Arial"/>
              <a:buNone/>
              <a:defRPr b="0" i="0" sz="2400" u="none" cap="none" strike="noStrike">
                <a:solidFill>
                  <a:srgbClr val="04859B"/>
                </a:solidFill>
                <a:latin typeface="Arial"/>
                <a:ea typeface="Arial"/>
                <a:cs typeface="Arial"/>
                <a:sym typeface="Arial"/>
              </a:defRPr>
            </a:lvl9pPr>
          </a:lstStyle>
          <a:p/>
        </p:txBody>
      </p:sp>
      <p:sp>
        <p:nvSpPr>
          <p:cNvPr id="90" name="Google Shape;90;p10"/>
          <p:cNvSpPr txBox="1"/>
          <p:nvPr>
            <p:ph idx="8" type="body"/>
          </p:nvPr>
        </p:nvSpPr>
        <p:spPr>
          <a:xfrm>
            <a:off x="4806175" y="3339025"/>
            <a:ext cx="4081500" cy="1173600"/>
          </a:xfrm>
          <a:prstGeom prst="rect">
            <a:avLst/>
          </a:prstGeom>
          <a:noFill/>
          <a:ln>
            <a:noFill/>
          </a:ln>
        </p:spPr>
        <p:txBody>
          <a:bodyPr anchorCtr="0" anchor="t" bIns="91425" lIns="91425" spcFirstLastPara="1" rIns="91425" wrap="square" tIns="91425">
            <a:noAutofit/>
          </a:bodyPr>
          <a:lstStyle>
            <a:lvl1pPr indent="-361950" lvl="0" marL="457200" marR="0" rtl="0" algn="l">
              <a:lnSpc>
                <a:spcPct val="100000"/>
              </a:lnSpc>
              <a:spcBef>
                <a:spcPts val="0"/>
              </a:spcBef>
              <a:spcAft>
                <a:spcPts val="0"/>
              </a:spcAft>
              <a:buClr>
                <a:srgbClr val="04859B"/>
              </a:buClr>
              <a:buSzPts val="2100"/>
              <a:buFont typeface="Century Gothic"/>
              <a:buChar char="●"/>
              <a:defRPr b="0" i="0" sz="2100" u="none" cap="none" strike="noStrike">
                <a:solidFill>
                  <a:srgbClr val="000000"/>
                </a:solidFill>
                <a:latin typeface="Century Gothic"/>
                <a:ea typeface="Century Gothic"/>
                <a:cs typeface="Century Gothic"/>
                <a:sym typeface="Century Gothic"/>
              </a:defRPr>
            </a:lvl1pPr>
            <a:lvl2pPr indent="-342900" lvl="1" marL="914400" marR="0" rtl="0" algn="l">
              <a:lnSpc>
                <a:spcPct val="100000"/>
              </a:lnSpc>
              <a:spcBef>
                <a:spcPts val="0"/>
              </a:spcBef>
              <a:spcAft>
                <a:spcPts val="0"/>
              </a:spcAft>
              <a:buClr>
                <a:srgbClr val="04859B"/>
              </a:buClr>
              <a:buSzPts val="1800"/>
              <a:buFont typeface="Century Gothic"/>
              <a:buChar char="●"/>
              <a:defRPr b="0" i="0" sz="1800" u="none" cap="none" strike="noStrike">
                <a:solidFill>
                  <a:srgbClr val="000000"/>
                </a:solidFill>
                <a:latin typeface="Century Gothic"/>
                <a:ea typeface="Century Gothic"/>
                <a:cs typeface="Century Gothic"/>
                <a:sym typeface="Century Gothic"/>
              </a:defRPr>
            </a:lvl2pPr>
            <a:lvl3pPr indent="-330200" lvl="2" marL="1371600" marR="0" rtl="0" algn="l">
              <a:lnSpc>
                <a:spcPct val="100000"/>
              </a:lnSpc>
              <a:spcBef>
                <a:spcPts val="0"/>
              </a:spcBef>
              <a:spcAft>
                <a:spcPts val="0"/>
              </a:spcAft>
              <a:buClr>
                <a:srgbClr val="04859B"/>
              </a:buClr>
              <a:buSzPts val="1600"/>
              <a:buFont typeface="Century Gothic"/>
              <a:buChar char="●"/>
              <a:defRPr b="0" i="0" sz="1600" u="none" cap="none" strike="noStrike">
                <a:solidFill>
                  <a:srgbClr val="000000"/>
                </a:solidFill>
                <a:latin typeface="Century Gothic"/>
                <a:ea typeface="Century Gothic"/>
                <a:cs typeface="Century Gothic"/>
                <a:sym typeface="Century Gothic"/>
              </a:defRPr>
            </a:lvl3pPr>
            <a:lvl4pPr indent="-317500" lvl="3" marL="1828800" marR="0" rtl="0" algn="l">
              <a:lnSpc>
                <a:spcPct val="100000"/>
              </a:lnSpc>
              <a:spcBef>
                <a:spcPts val="0"/>
              </a:spcBef>
              <a:spcAft>
                <a:spcPts val="0"/>
              </a:spcAft>
              <a:buClr>
                <a:srgbClr val="04859B"/>
              </a:buClr>
              <a:buSzPts val="1400"/>
              <a:buFont typeface="Century Gothic"/>
              <a:buChar char="●"/>
              <a:defRPr b="0" i="0" sz="1400" u="none" cap="none" strike="noStrike">
                <a:solidFill>
                  <a:srgbClr val="000000"/>
                </a:solidFill>
                <a:latin typeface="Century Gothic"/>
                <a:ea typeface="Century Gothic"/>
                <a:cs typeface="Century Gothic"/>
                <a:sym typeface="Century Gothic"/>
              </a:defRPr>
            </a:lvl4pPr>
            <a:lvl5pPr indent="-304800" lvl="4" marL="2286000" marR="0" rtl="0" algn="l">
              <a:lnSpc>
                <a:spcPct val="100000"/>
              </a:lnSpc>
              <a:spcBef>
                <a:spcPts val="0"/>
              </a:spcBef>
              <a:spcAft>
                <a:spcPts val="0"/>
              </a:spcAft>
              <a:buClr>
                <a:srgbClr val="04859B"/>
              </a:buClr>
              <a:buSzPts val="1200"/>
              <a:buFont typeface="Century Gothic"/>
              <a:buChar char="●"/>
              <a:defRPr b="0" i="0" sz="1200" u="none" cap="none" strike="noStrike">
                <a:solidFill>
                  <a:srgbClr val="000000"/>
                </a:solidFill>
                <a:latin typeface="Century Gothic"/>
                <a:ea typeface="Century Gothic"/>
                <a:cs typeface="Century Gothic"/>
                <a:sym typeface="Century Gothic"/>
              </a:defRPr>
            </a:lvl5pPr>
            <a:lvl6pPr indent="-292100" lvl="5" marL="2743200" marR="0" rtl="0" algn="l">
              <a:lnSpc>
                <a:spcPct val="100000"/>
              </a:lnSpc>
              <a:spcBef>
                <a:spcPts val="0"/>
              </a:spcBef>
              <a:spcAft>
                <a:spcPts val="0"/>
              </a:spcAft>
              <a:buClr>
                <a:srgbClr val="04859B"/>
              </a:buClr>
              <a:buSzPts val="1000"/>
              <a:buFont typeface="Century Gothic"/>
              <a:buChar char="●"/>
              <a:defRPr b="0" i="0" sz="1000" u="none" cap="none" strike="noStrike">
                <a:solidFill>
                  <a:srgbClr val="000000"/>
                </a:solidFill>
                <a:latin typeface="Century Gothic"/>
                <a:ea typeface="Century Gothic"/>
                <a:cs typeface="Century Gothic"/>
                <a:sym typeface="Century Gothic"/>
              </a:defRPr>
            </a:lvl6pPr>
            <a:lvl7pPr indent="-285750" lvl="6" marL="32004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7pPr>
            <a:lvl8pPr indent="-285750" lvl="7" marL="36576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8pPr>
            <a:lvl9pPr indent="-285750" lvl="8" marL="4114800" marR="0" rtl="0" algn="l">
              <a:lnSpc>
                <a:spcPct val="100000"/>
              </a:lnSpc>
              <a:spcBef>
                <a:spcPts val="0"/>
              </a:spcBef>
              <a:spcAft>
                <a:spcPts val="0"/>
              </a:spcAft>
              <a:buClr>
                <a:srgbClr val="04859B"/>
              </a:buClr>
              <a:buSzPts val="900"/>
              <a:buFont typeface="Century Gothic"/>
              <a:buChar char="●"/>
              <a:defRPr b="0" i="0" sz="900" u="none" cap="none" strike="noStrike">
                <a:solidFill>
                  <a:srgbClr val="000000"/>
                </a:solidFill>
                <a:latin typeface="Century Gothic"/>
                <a:ea typeface="Century Gothic"/>
                <a:cs typeface="Century Gothic"/>
                <a:sym typeface="Century Gothic"/>
              </a:defRPr>
            </a:lvl9pPr>
          </a:lstStyle>
          <a:p/>
        </p:txBody>
      </p:sp>
      <p:pic>
        <p:nvPicPr>
          <p:cNvPr id="91" name="Google Shape;91;p10"/>
          <p:cNvPicPr preferRelativeResize="0"/>
          <p:nvPr/>
        </p:nvPicPr>
        <p:blipFill rotWithShape="1">
          <a:blip r:embed="rId2">
            <a:alphaModFix/>
          </a:blip>
          <a:srcRect b="0" l="0" r="0" t="0"/>
          <a:stretch/>
        </p:blipFill>
        <p:spPr>
          <a:xfrm>
            <a:off x="8289600" y="174551"/>
            <a:ext cx="631175" cy="14245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19.xml"/><Relationship Id="rId22" Type="http://schemas.openxmlformats.org/officeDocument/2006/relationships/slideLayout" Target="../slideLayouts/slideLayout21.xml"/><Relationship Id="rId21" Type="http://schemas.openxmlformats.org/officeDocument/2006/relationships/slideLayout" Target="../slideLayouts/slideLayout20.xml"/><Relationship Id="rId24" Type="http://schemas.openxmlformats.org/officeDocument/2006/relationships/slideLayout" Target="../slideLayouts/slideLayout23.xml"/><Relationship Id="rId23" Type="http://schemas.openxmlformats.org/officeDocument/2006/relationships/slideLayout" Target="../slideLayouts/slideLayout22.xml"/><Relationship Id="rId1" Type="http://schemas.openxmlformats.org/officeDocument/2006/relationships/image" Target="../media/image3.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26" Type="http://schemas.openxmlformats.org/officeDocument/2006/relationships/slideLayout" Target="../slideLayouts/slideLayout25.xml"/><Relationship Id="rId25" Type="http://schemas.openxmlformats.org/officeDocument/2006/relationships/slideLayout" Target="../slideLayouts/slideLayout24.xml"/><Relationship Id="rId28" Type="http://schemas.openxmlformats.org/officeDocument/2006/relationships/slideLayout" Target="../slideLayouts/slideLayout27.xml"/><Relationship Id="rId27" Type="http://schemas.openxmlformats.org/officeDocument/2006/relationships/slideLayout" Target="../slideLayouts/slideLayout26.xml"/><Relationship Id="rId5" Type="http://schemas.openxmlformats.org/officeDocument/2006/relationships/slideLayout" Target="../slideLayouts/slideLayout4.xml"/><Relationship Id="rId6" Type="http://schemas.openxmlformats.org/officeDocument/2006/relationships/slideLayout" Target="../slideLayouts/slideLayout5.xml"/><Relationship Id="rId29" Type="http://schemas.openxmlformats.org/officeDocument/2006/relationships/theme" Target="../theme/theme2.xml"/><Relationship Id="rId7" Type="http://schemas.openxmlformats.org/officeDocument/2006/relationships/slideLayout" Target="../slideLayouts/slideLayout6.xml"/><Relationship Id="rId8" Type="http://schemas.openxmlformats.org/officeDocument/2006/relationships/slideLayout" Target="../slideLayouts/slideLayout7.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19" Type="http://schemas.openxmlformats.org/officeDocument/2006/relationships/slideLayout" Target="../slideLayouts/slideLayout18.xml"/><Relationship Id="rId1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94853" y="273844"/>
            <a:ext cx="8354400" cy="4443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2"/>
              </a:buClr>
              <a:buSzPts val="2700"/>
              <a:buFont typeface="Century Gothic"/>
              <a:buNone/>
              <a:defRPr b="1" i="0" sz="2700" u="none" cap="none" strike="noStrike">
                <a:solidFill>
                  <a:schemeClr val="dk2"/>
                </a:solidFill>
                <a:latin typeface="Century Gothic"/>
                <a:ea typeface="Century Gothic"/>
                <a:cs typeface="Century Gothic"/>
                <a:sym typeface="Century Gothic"/>
              </a:defRPr>
            </a:lvl1pPr>
            <a:lvl2pPr lvl="1"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400" u="none" cap="none" strike="noStrike">
                <a:solidFill>
                  <a:srgbClr val="000000"/>
                </a:solidFill>
                <a:latin typeface="Arial"/>
                <a:ea typeface="Arial"/>
                <a:cs typeface="Arial"/>
                <a:sym typeface="Arial"/>
              </a:defRPr>
            </a:lvl9pPr>
          </a:lstStyle>
          <a:p/>
        </p:txBody>
      </p:sp>
      <p:pic>
        <p:nvPicPr>
          <p:cNvPr id="7" name="Google Shape;7;p1"/>
          <p:cNvPicPr preferRelativeResize="0"/>
          <p:nvPr/>
        </p:nvPicPr>
        <p:blipFill rotWithShape="1">
          <a:blip r:embed="rId1">
            <a:alphaModFix/>
          </a:blip>
          <a:srcRect b="0" l="0" r="0" t="0"/>
          <a:stretch/>
        </p:blipFill>
        <p:spPr>
          <a:xfrm>
            <a:off x="7025800" y="4844350"/>
            <a:ext cx="1951327" cy="1463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doi.org/10.1038/s41559-018-0608-1" TargetMode="External"/><Relationship Id="rId4" Type="http://schemas.openxmlformats.org/officeDocument/2006/relationships/hyperlink" Target="https://doi.org/10.1038/s41559-018-0608-1" TargetMode="External"/><Relationship Id="rId5"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hyperlink" Target="https://www.usgs.gov/programs/gap-analysis-project/science/protected-areas" TargetMode="External"/><Relationship Id="rId4" Type="http://schemas.openxmlformats.org/officeDocument/2006/relationships/hyperlink" Target="https://www.fws.gov/program/endangered-species/library" TargetMode="External"/><Relationship Id="rId5" Type="http://schemas.openxmlformats.org/officeDocument/2006/relationships/image" Target="../media/image17.png"/><Relationship Id="rId6" Type="http://schemas.openxmlformats.org/officeDocument/2006/relationships/image" Target="../media/image20.png"/><Relationship Id="rId7" Type="http://schemas.openxmlformats.org/officeDocument/2006/relationships/image" Target="../media/image28.png"/><Relationship Id="rId8" Type="http://schemas.openxmlformats.org/officeDocument/2006/relationships/hyperlink" Target="https://doi.org/10.15468/doc-5jp4-5g10"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www.usgs.gov/data-management/proprietary-and-sensitive-data#proprietary"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 Id="rId4" Type="http://schemas.openxmlformats.org/officeDocument/2006/relationships/hyperlink" Target="https://www.hcn.org/articles/climate-desk-online-privacy-is-for-the-birds" TargetMode="External"/><Relationship Id="rId5" Type="http://schemas.openxmlformats.org/officeDocument/2006/relationships/hyperlink" Target="https://www.hcn.org/articles/climate-desk-online-privacy-is-for-the-birds" TargetMode="External"/><Relationship Id="rId6" Type="http://schemas.openxmlformats.org/officeDocument/2006/relationships/hyperlink" Target="https://www.hcn.org/articles/climate-desk-online-privacy-is-for-the-birds" TargetMode="External"/><Relationship Id="rId7" Type="http://schemas.openxmlformats.org/officeDocument/2006/relationships/hyperlink" Target="http://ebird.org/region/GR/post/reporting-what-is-sensitive-enjoying-sensitive-and-other-species" TargetMode="External"/><Relationship Id="rId8" Type="http://schemas.openxmlformats.org/officeDocument/2006/relationships/image" Target="../media/image2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www.hhs.gov/hipaa/for-professionals/special-topics/de-identification/index.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9.png"/><Relationship Id="rId6" Type="http://schemas.openxmlformats.org/officeDocument/2006/relationships/hyperlink" Target="http://bit.ly/sensitivity-eds213"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doi.org/10.1136/bmj.c181" TargetMode="External"/><Relationship Id="rId4" Type="http://schemas.openxmlformats.org/officeDocument/2006/relationships/hyperlink" Target="https://www.sjsu.edu/research/docs/irb-deidentification-techniques-table.pdf"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doi.org/10.1136/bmj.c181"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hyperlink" Target="https://doi.org/10.5334/dsj-2020-043" TargetMode="External"/><Relationship Id="rId4" Type="http://schemas.openxmlformats.org/officeDocument/2006/relationships/hyperlink" Target="https://studentprivacy.ed.gov/faq/what-ferpa" TargetMode="External"/><Relationship Id="rId9" Type="http://schemas.openxmlformats.org/officeDocument/2006/relationships/image" Target="../media/image14.png"/><Relationship Id="rId5" Type="http://schemas.openxmlformats.org/officeDocument/2006/relationships/hyperlink" Target="https://eur-lex.europa.eu/eli/reg/2016/679/oj" TargetMode="External"/><Relationship Id="rId6" Type="http://schemas.openxmlformats.org/officeDocument/2006/relationships/hyperlink" Target="https://www.hhs.gov/ohrp/regulations-and-policy/belmont-report/index.html" TargetMode="External"/><Relationship Id="rId7" Type="http://schemas.openxmlformats.org/officeDocument/2006/relationships/hyperlink" Target="https://www.ecfr.gov/current/title-45/subtitle-A/subchapter-A/part-46" TargetMode="External"/><Relationship Id="rId8" Type="http://schemas.openxmlformats.org/officeDocument/2006/relationships/hyperlink" Target="https://www.hhs.gov/hipaa/for-professionals/privacy/laws-regulations/index.html"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4.xml"/><Relationship Id="rId3" Type="http://schemas.openxmlformats.org/officeDocument/2006/relationships/image" Target="../media/image11.png"/><Relationship Id="rId4" Type="http://schemas.openxmlformats.org/officeDocument/2006/relationships/hyperlink" Target="https://www.doi.gov/ocl/nps-organic-act" TargetMode="External"/><Relationship Id="rId9" Type="http://schemas.openxmlformats.org/officeDocument/2006/relationships/hyperlink" Target="https://www.govinfo.gov/content/pkg/COMPS-10352/pdf/COMPS-10352.pdf" TargetMode="External"/><Relationship Id="rId5" Type="http://schemas.openxmlformats.org/officeDocument/2006/relationships/hyperlink" Target="https://www.doi.gov/ocl/nps-organic-act" TargetMode="External"/><Relationship Id="rId6" Type="http://schemas.openxmlformats.org/officeDocument/2006/relationships/hyperlink" Target="https://www.achp.gov/digital-library-section-106-landing/national-historic-preservation-act" TargetMode="External"/><Relationship Id="rId7" Type="http://schemas.openxmlformats.org/officeDocument/2006/relationships/hyperlink" Target="https://www.achp.gov/digital-library-section-106-landing/national-historic-preservation-act" TargetMode="External"/><Relationship Id="rId8" Type="http://schemas.openxmlformats.org/officeDocument/2006/relationships/hyperlink" Target="https://www.govinfo.gov/content/pkg/COMPS-10352/pdf/COMPS-10352.pdf" TargetMode="External"/><Relationship Id="rId11" Type="http://schemas.openxmlformats.org/officeDocument/2006/relationships/hyperlink" Target="https://www.blm.gov/sites/default/files/AboutUs_LawsandRegs_FLPMA.pdf" TargetMode="External"/><Relationship Id="rId10" Type="http://schemas.openxmlformats.org/officeDocument/2006/relationships/hyperlink" Target="https://www.blm.gov/sites/default/files/AboutUs_LawsandRegs_FLPMA.pdf" TargetMode="External"/><Relationship Id="rId13" Type="http://schemas.openxmlformats.org/officeDocument/2006/relationships/hyperlink" Target="https://www.nps.gov/subjects/archeology/archaeological-resources-protection-act.htm" TargetMode="External"/><Relationship Id="rId12" Type="http://schemas.openxmlformats.org/officeDocument/2006/relationships/hyperlink" Target="https://www.nps.gov/subjects/archeology/archaeological-resources-protection-act.htm" TargetMode="External"/><Relationship Id="rId15" Type="http://schemas.openxmlformats.org/officeDocument/2006/relationships/hyperlink" Target="https://www.epa.gov/cwa-404/overview-clean-water-act-section-404" TargetMode="External"/><Relationship Id="rId14" Type="http://schemas.openxmlformats.org/officeDocument/2006/relationships/hyperlink" Target="https://www.epa.gov/cwa-404/overview-clean-water-act-section-404"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hyperlink" Target="https://cites.org/eng/disc/text.php" TargetMode="External"/><Relationship Id="rId4" Type="http://schemas.openxmlformats.org/officeDocument/2006/relationships/hyperlink" Target="https://cites.org/eng/disc/text.php" TargetMode="External"/><Relationship Id="rId9" Type="http://schemas.openxmlformats.org/officeDocument/2006/relationships/hyperlink" Target="https://www.fisheries.noaa.gov/national/marine-mammal-protection/marine-mammal-protection-act" TargetMode="External"/><Relationship Id="rId5" Type="http://schemas.openxmlformats.org/officeDocument/2006/relationships/hyperlink" Target="https://www.fws.gov/law/migratory-bird-treaty-act-1918" TargetMode="External"/><Relationship Id="rId6" Type="http://schemas.openxmlformats.org/officeDocument/2006/relationships/hyperlink" Target="https://www.fws.gov/law/migratory-bird-treaty-act-1918" TargetMode="External"/><Relationship Id="rId7" Type="http://schemas.openxmlformats.org/officeDocument/2006/relationships/hyperlink" Target="https://www.law.cornell.edu/uscode/text/16/chapter-35" TargetMode="External"/><Relationship Id="rId8" Type="http://schemas.openxmlformats.org/officeDocument/2006/relationships/hyperlink" Target="https://www.law.cornell.edu/uscode/text/16/chapter-35" TargetMode="External"/><Relationship Id="rId11" Type="http://schemas.openxmlformats.org/officeDocument/2006/relationships/hyperlink" Target="https://www.ecfr.gov/current/title-50/chapter-I/subchapter-B/part-17" TargetMode="External"/><Relationship Id="rId10" Type="http://schemas.openxmlformats.org/officeDocument/2006/relationships/hyperlink" Target="https://www.fisheries.noaa.gov/national/marine-mammal-protection/marine-mammal-protection-act" TargetMode="External"/><Relationship Id="rId13" Type="http://schemas.openxmlformats.org/officeDocument/2006/relationships/hyperlink" Target="https://www.fws.gov/law/lacey-act" TargetMode="External"/><Relationship Id="rId12" Type="http://schemas.openxmlformats.org/officeDocument/2006/relationships/hyperlink" Target="https://www.ecfr.gov/current/title-50/chapter-I/subchapter-B/part-17" TargetMode="External"/><Relationship Id="rId15" Type="http://schemas.openxmlformats.org/officeDocument/2006/relationships/image" Target="../media/image15.png"/><Relationship Id="rId14" Type="http://schemas.openxmlformats.org/officeDocument/2006/relationships/hyperlink" Target="https://www.fws.gov/law/lacey-act"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6.png"/><Relationship Id="rId4" Type="http://schemas.openxmlformats.org/officeDocument/2006/relationships/hyperlink" Target="http://aboutmyinfo.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hyperlink" Target="https://dataprivacylab.org/dataprivacy/projects/kanonymity/paper3.pdf" TargetMode="External"/><Relationship Id="rId4" Type="http://schemas.openxmlformats.org/officeDocument/2006/relationships/image" Target="../media/image29.png"/><Relationship Id="rId5"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doi.org/10.1145/1217299.1217302" TargetMode="External"/><Relationship Id="rId4" Type="http://schemas.openxmlformats.org/officeDocument/2006/relationships/hyperlink" Target="https://doi.org/10.1007/978-1-4419-5906-5_899" TargetMode="External"/><Relationship Id="rId5"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12.png"/><Relationship Id="rId7"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11.png"/><Relationship Id="rId5" Type="http://schemas.openxmlformats.org/officeDocument/2006/relationships/image" Target="../media/image1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6.png"/><Relationship Id="rId4" Type="http://schemas.openxmlformats.org/officeDocument/2006/relationships/hyperlink" Target="https://aquila.usm.edu/context/smirc/article/1171/type/native/viewcontent"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3.png"/><Relationship Id="rId4" Type="http://schemas.openxmlformats.org/officeDocument/2006/relationships/hyperlink" Target="http://perma.cc/3ZHR-6JAG" TargetMode="External"/><Relationship Id="rId5" Type="http://schemas.openxmlformats.org/officeDocument/2006/relationships/hyperlink" Target="http://perma.cc/3ZHR-6JAG"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9"/>
          <p:cNvSpPr txBox="1"/>
          <p:nvPr>
            <p:ph type="ctrTitle"/>
          </p:nvPr>
        </p:nvSpPr>
        <p:spPr>
          <a:xfrm>
            <a:off x="1801300" y="1873692"/>
            <a:ext cx="6456300" cy="1392900"/>
          </a:xfrm>
          <a:prstGeom prst="rect">
            <a:avLst/>
          </a:prstGeom>
          <a:noFill/>
          <a:ln>
            <a:noFill/>
          </a:ln>
        </p:spPr>
        <p:txBody>
          <a:bodyPr anchorCtr="0" anchor="b" bIns="34275" lIns="68575" spcFirstLastPara="1" rIns="68575" wrap="square" tIns="34275">
            <a:spAutoFit/>
          </a:bodyPr>
          <a:lstStyle/>
          <a:p>
            <a:pPr indent="0" lvl="0" marL="0" rtl="0" algn="l">
              <a:lnSpc>
                <a:spcPct val="100000"/>
              </a:lnSpc>
              <a:spcBef>
                <a:spcPts val="0"/>
              </a:spcBef>
              <a:spcAft>
                <a:spcPts val="0"/>
              </a:spcAft>
              <a:buSzPts val="2700"/>
              <a:buNone/>
            </a:pPr>
            <a:r>
              <a:rPr lang="en" sz="4300">
                <a:solidFill>
                  <a:srgbClr val="FCFCFC"/>
                </a:solidFill>
              </a:rPr>
              <a:t>Sensitive Data </a:t>
            </a:r>
            <a:endParaRPr sz="4300">
              <a:solidFill>
                <a:srgbClr val="FCFCFC"/>
              </a:solidFill>
            </a:endParaRPr>
          </a:p>
          <a:p>
            <a:pPr indent="0" lvl="0" marL="0" rtl="0" algn="l">
              <a:lnSpc>
                <a:spcPct val="100000"/>
              </a:lnSpc>
              <a:spcBef>
                <a:spcPts val="0"/>
              </a:spcBef>
              <a:spcAft>
                <a:spcPts val="0"/>
              </a:spcAft>
              <a:buSzPts val="2700"/>
              <a:buNone/>
            </a:pPr>
            <a:r>
              <a:rPr lang="en" sz="4300">
                <a:solidFill>
                  <a:srgbClr val="FCFCFC"/>
                </a:solidFill>
              </a:rPr>
              <a:t>(part I)</a:t>
            </a:r>
            <a:endParaRPr sz="4300">
              <a:solidFill>
                <a:srgbClr val="FCFCFC"/>
              </a:solidFill>
            </a:endParaRPr>
          </a:p>
        </p:txBody>
      </p:sp>
      <p:sp>
        <p:nvSpPr>
          <p:cNvPr id="394" name="Google Shape;394;p29"/>
          <p:cNvSpPr txBox="1"/>
          <p:nvPr/>
        </p:nvSpPr>
        <p:spPr>
          <a:xfrm>
            <a:off x="4289450" y="3754650"/>
            <a:ext cx="4469100" cy="735900"/>
          </a:xfrm>
          <a:prstGeom prst="rect">
            <a:avLst/>
          </a:prstGeom>
          <a:noFill/>
          <a:ln>
            <a:noFill/>
          </a:ln>
        </p:spPr>
        <p:txBody>
          <a:bodyPr anchorCtr="0" anchor="t" bIns="36575" lIns="64000" spcFirstLastPara="1" rIns="64000" wrap="square" tIns="3657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FFFFFF"/>
                </a:solidFill>
                <a:latin typeface="Century Gothic"/>
                <a:ea typeface="Century Gothic"/>
                <a:cs typeface="Century Gothic"/>
                <a:sym typeface="Century Gothic"/>
              </a:rPr>
              <a:t>Renata Curty</a:t>
            </a:r>
            <a:endParaRPr sz="1700">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rPr b="0" i="0" lang="en" sz="1300" u="none" cap="none" strike="noStrike">
                <a:solidFill>
                  <a:srgbClr val="FEBC11"/>
                </a:solidFill>
                <a:latin typeface="Century Gothic"/>
                <a:ea typeface="Century Gothic"/>
                <a:cs typeface="Century Gothic"/>
                <a:sym typeface="Century Gothic"/>
              </a:rPr>
              <a:t>Research Data Services, UCSB Library</a:t>
            </a:r>
            <a:endParaRPr b="0" i="0" sz="1300" u="none" cap="none" strike="noStrike">
              <a:solidFill>
                <a:srgbClr val="FEBC1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300"/>
              <a:buFont typeface="Arial"/>
              <a:buNone/>
            </a:pPr>
            <a:r>
              <a:rPr lang="en" sz="1300">
                <a:solidFill>
                  <a:srgbClr val="FEBC11"/>
                </a:solidFill>
                <a:latin typeface="Century Gothic"/>
                <a:ea typeface="Century Gothic"/>
                <a:cs typeface="Century Gothic"/>
                <a:sym typeface="Century Gothic"/>
              </a:rPr>
              <a:t>rcurty</a:t>
            </a:r>
            <a:r>
              <a:rPr b="0" i="0" lang="en" sz="1300" u="none" cap="none" strike="noStrike">
                <a:solidFill>
                  <a:srgbClr val="FEBC11"/>
                </a:solidFill>
                <a:latin typeface="Century Gothic"/>
                <a:ea typeface="Century Gothic"/>
                <a:cs typeface="Century Gothic"/>
                <a:sym typeface="Century Gothic"/>
              </a:rPr>
              <a:t>@ucsb.edu</a:t>
            </a:r>
            <a:endParaRPr b="0" i="0" sz="1300" u="none" cap="none" strike="noStrike">
              <a:solidFill>
                <a:srgbClr val="FEBC11"/>
              </a:solidFill>
              <a:latin typeface="Century Gothic"/>
              <a:ea typeface="Century Gothic"/>
              <a:cs typeface="Century Gothic"/>
              <a:sym typeface="Century Gothic"/>
            </a:endParaRPr>
          </a:p>
        </p:txBody>
      </p:sp>
      <p:sp>
        <p:nvSpPr>
          <p:cNvPr id="395" name="Google Shape;395;p29"/>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FEBC11"/>
                </a:solidFill>
                <a:latin typeface="Nunito Sans"/>
                <a:ea typeface="Nunito Sans"/>
                <a:cs typeface="Nunito Sans"/>
                <a:sym typeface="Nunito Sans"/>
              </a:rPr>
              <a:t>EDS213 - Databases &amp; Data Management</a:t>
            </a:r>
            <a:endParaRPr b="1" i="0" sz="1500" u="none" cap="none" strike="noStrike">
              <a:solidFill>
                <a:srgbClr val="FEBC1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FEBC11"/>
                </a:solidFill>
                <a:latin typeface="Nunito Sans"/>
                <a:ea typeface="Nunito Sans"/>
                <a:cs typeface="Nunito Sans"/>
                <a:sym typeface="Nunito Sans"/>
              </a:rPr>
              <a:t>Week </a:t>
            </a:r>
            <a:r>
              <a:rPr b="1" lang="en" sz="1500">
                <a:solidFill>
                  <a:srgbClr val="FEBC11"/>
                </a:solidFill>
                <a:latin typeface="Nunito Sans"/>
                <a:ea typeface="Nunito Sans"/>
                <a:cs typeface="Nunito Sans"/>
                <a:sym typeface="Nunito Sans"/>
              </a:rPr>
              <a:t>8</a:t>
            </a:r>
            <a:endParaRPr b="1" i="0" sz="1500" u="none" cap="none" strike="noStrike">
              <a:solidFill>
                <a:srgbClr val="FEBC1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300"/>
              <a:buFont typeface="Arial"/>
              <a:buNone/>
            </a:pPr>
            <a:r>
              <a:t/>
            </a:r>
            <a:endParaRPr b="0" i="1" sz="1300" u="none" cap="none" strike="noStrike">
              <a:solidFill>
                <a:srgbClr val="F1C232"/>
              </a:solidFill>
              <a:latin typeface="Lobster"/>
              <a:ea typeface="Lobster"/>
              <a:cs typeface="Lobster"/>
              <a:sym typeface="Lobste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p38"/>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004B83"/>
              </a:solidFill>
              <a:latin typeface="Century Gothic"/>
              <a:ea typeface="Century Gothic"/>
              <a:cs typeface="Century Gothic"/>
              <a:sym typeface="Century Gothic"/>
            </a:endParaRPr>
          </a:p>
        </p:txBody>
      </p:sp>
      <p:sp>
        <p:nvSpPr>
          <p:cNvPr id="479" name="Google Shape;479;p38"/>
          <p:cNvSpPr txBox="1"/>
          <p:nvPr/>
        </p:nvSpPr>
        <p:spPr>
          <a:xfrm>
            <a:off x="311700" y="26126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3200">
                <a:solidFill>
                  <a:srgbClr val="004B83"/>
                </a:solidFill>
                <a:latin typeface="Century Gothic"/>
                <a:ea typeface="Century Gothic"/>
                <a:cs typeface="Century Gothic"/>
                <a:sym typeface="Century Gothic"/>
              </a:rPr>
              <a:t>Can the new data be shared openly?</a:t>
            </a:r>
            <a:endParaRPr b="1" sz="3200">
              <a:solidFill>
                <a:srgbClr val="004B83"/>
              </a:solidFill>
              <a:latin typeface="Century Gothic"/>
              <a:ea typeface="Century Gothic"/>
              <a:cs typeface="Century Gothic"/>
              <a:sym typeface="Century Gothic"/>
            </a:endParaRPr>
          </a:p>
          <a:p>
            <a:pPr indent="0" lvl="0" marL="0" marR="0" rtl="0" algn="l">
              <a:lnSpc>
                <a:spcPct val="90000"/>
              </a:lnSpc>
              <a:spcBef>
                <a:spcPts val="1200"/>
              </a:spcBef>
              <a:spcAft>
                <a:spcPts val="0"/>
              </a:spcAft>
              <a:buClr>
                <a:srgbClr val="000000"/>
              </a:buClr>
              <a:buSzPts val="3200"/>
              <a:buFont typeface="Arial"/>
              <a:buNone/>
            </a:pPr>
            <a:r>
              <a:t/>
            </a:r>
            <a:endParaRPr b="1" sz="3200">
              <a:solidFill>
                <a:srgbClr val="004B83"/>
              </a:solidFill>
              <a:latin typeface="Century Gothic"/>
              <a:ea typeface="Century Gothic"/>
              <a:cs typeface="Century Gothic"/>
              <a:sym typeface="Century Gothic"/>
            </a:endParaRPr>
          </a:p>
        </p:txBody>
      </p:sp>
      <p:sp>
        <p:nvSpPr>
          <p:cNvPr id="480" name="Google Shape;480;p38"/>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81" name="Google Shape;481;p38"/>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D1D5DB"/>
              </a:highlight>
              <a:latin typeface="Avenir"/>
              <a:ea typeface="Avenir"/>
              <a:cs typeface="Avenir"/>
              <a:sym typeface="Avenir"/>
            </a:endParaRPr>
          </a:p>
        </p:txBody>
      </p:sp>
      <p:sp>
        <p:nvSpPr>
          <p:cNvPr id="482" name="Google Shape;482;p38"/>
          <p:cNvSpPr txBox="1"/>
          <p:nvPr/>
        </p:nvSpPr>
        <p:spPr>
          <a:xfrm>
            <a:off x="465167" y="885433"/>
            <a:ext cx="5899500" cy="37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a:solidFill>
                  <a:schemeClr val="dk1"/>
                </a:solidFill>
                <a:latin typeface="Avenir"/>
                <a:ea typeface="Avenir"/>
                <a:cs typeface="Avenir"/>
                <a:sym typeface="Avenir"/>
              </a:rPr>
              <a:t>A team of researchers studying environmental policy participation is developing a public-comment ShinyApp called </a:t>
            </a:r>
            <a:r>
              <a:rPr b="1" lang="en">
                <a:solidFill>
                  <a:schemeClr val="dk1"/>
                </a:solidFill>
                <a:latin typeface="Avenir"/>
                <a:ea typeface="Avenir"/>
                <a:cs typeface="Avenir"/>
                <a:sym typeface="Avenir"/>
              </a:rPr>
              <a:t>OpenDocket Insight</a:t>
            </a:r>
            <a:r>
              <a:rPr lang="en">
                <a:solidFill>
                  <a:schemeClr val="dk1"/>
                </a:solidFill>
                <a:latin typeface="Avenir"/>
                <a:ea typeface="Avenir"/>
                <a:cs typeface="Avenir"/>
                <a:sym typeface="Avenir"/>
              </a:rPr>
              <a:t>. The researchers collect more than a hundred thousand publicly available submitted to the United States Environmental Protection Agency during rulemaking periods over the past 5 years. Comments are legally public and accessible through federal dockets.</a:t>
            </a:r>
            <a:endParaRPr>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rPr lang="en">
                <a:solidFill>
                  <a:schemeClr val="dk1"/>
                </a:solidFill>
                <a:latin typeface="Avenir"/>
                <a:ea typeface="Avenir"/>
                <a:cs typeface="Avenir"/>
                <a:sym typeface="Avenir"/>
              </a:rPr>
              <a:t>They have annotated and classified these comments to identify:</a:t>
            </a:r>
            <a:endParaRPr>
              <a:solidFill>
                <a:schemeClr val="dk1"/>
              </a:solidFill>
              <a:latin typeface="Avenir"/>
              <a:ea typeface="Avenir"/>
              <a:cs typeface="Avenir"/>
              <a:sym typeface="Avenir"/>
            </a:endParaRPr>
          </a:p>
          <a:p>
            <a:pPr indent="-317500" lvl="0" marL="457200" rtl="0" algn="l">
              <a:lnSpc>
                <a:spcPct val="115000"/>
              </a:lnSpc>
              <a:spcBef>
                <a:spcPts val="1200"/>
              </a:spcBef>
              <a:spcAft>
                <a:spcPts val="0"/>
              </a:spcAft>
              <a:buClr>
                <a:schemeClr val="dk1"/>
              </a:buClr>
              <a:buSzPts val="1400"/>
              <a:buFont typeface="Avenir"/>
              <a:buChar char="●"/>
            </a:pPr>
            <a:r>
              <a:rPr lang="en">
                <a:solidFill>
                  <a:schemeClr val="dk1"/>
                </a:solidFill>
                <a:latin typeface="Avenir"/>
                <a:ea typeface="Avenir"/>
                <a:cs typeface="Avenir"/>
                <a:sym typeface="Avenir"/>
              </a:rPr>
              <a:t>recurring policy themes,</a:t>
            </a:r>
            <a:endParaRPr>
              <a:solidFill>
                <a:schemeClr val="dk1"/>
              </a:solidFill>
              <a:latin typeface="Avenir"/>
              <a:ea typeface="Avenir"/>
              <a:cs typeface="Avenir"/>
              <a:sym typeface="Avenir"/>
            </a:endParaRPr>
          </a:p>
          <a:p>
            <a:pPr indent="-317500" lvl="0" marL="457200" rtl="0" algn="l">
              <a:lnSpc>
                <a:spcPct val="11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health and exposure narratives,</a:t>
            </a:r>
            <a:endParaRPr>
              <a:solidFill>
                <a:schemeClr val="dk1"/>
              </a:solidFill>
              <a:latin typeface="Avenir"/>
              <a:ea typeface="Avenir"/>
              <a:cs typeface="Avenir"/>
              <a:sym typeface="Avenir"/>
            </a:endParaRPr>
          </a:p>
          <a:p>
            <a:pPr indent="-317500" lvl="0" marL="457200" rtl="0" algn="l">
              <a:lnSpc>
                <a:spcPct val="11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organizational affiliations,</a:t>
            </a:r>
            <a:endParaRPr>
              <a:solidFill>
                <a:schemeClr val="dk1"/>
              </a:solidFill>
              <a:latin typeface="Avenir"/>
              <a:ea typeface="Avenir"/>
              <a:cs typeface="Avenir"/>
              <a:sym typeface="Avenir"/>
            </a:endParaRPr>
          </a:p>
          <a:p>
            <a:pPr indent="-317500" lvl="0" marL="457200" rtl="0" algn="l">
              <a:lnSpc>
                <a:spcPct val="11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institutional participation patterns,</a:t>
            </a:r>
            <a:endParaRPr>
              <a:solidFill>
                <a:schemeClr val="dk1"/>
              </a:solidFill>
              <a:latin typeface="Avenir"/>
              <a:ea typeface="Avenir"/>
              <a:cs typeface="Avenir"/>
              <a:sym typeface="Avenir"/>
            </a:endParaRPr>
          </a:p>
          <a:p>
            <a:pPr indent="-317500" lvl="0" marL="457200" rtl="0" algn="l">
              <a:lnSpc>
                <a:spcPct val="11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and relationships between commenters, facilities, chemicals, and geographic regions.</a:t>
            </a:r>
            <a:endParaRPr>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rPr lang="en">
                <a:solidFill>
                  <a:schemeClr val="dk1"/>
                </a:solidFill>
                <a:latin typeface="Avenir"/>
                <a:ea typeface="Avenir"/>
                <a:cs typeface="Avenir"/>
                <a:sym typeface="Avenir"/>
              </a:rPr>
              <a:t>Researchers applied for a grant and need to make their best effort to share the data openly. </a:t>
            </a:r>
            <a:endParaRPr>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spcBef>
                <a:spcPts val="1200"/>
              </a:spcBef>
              <a:spcAft>
                <a:spcPts val="0"/>
              </a:spcAft>
              <a:buNone/>
            </a:pPr>
            <a:r>
              <a:t/>
            </a:r>
            <a:endParaRPr/>
          </a:p>
        </p:txBody>
      </p:sp>
      <p:pic>
        <p:nvPicPr>
          <p:cNvPr id="483" name="Google Shape;483;p38"/>
          <p:cNvPicPr preferRelativeResize="0"/>
          <p:nvPr/>
        </p:nvPicPr>
        <p:blipFill>
          <a:blip r:embed="rId3">
            <a:alphaModFix/>
          </a:blip>
          <a:stretch>
            <a:fillRect/>
          </a:stretch>
        </p:blipFill>
        <p:spPr>
          <a:xfrm>
            <a:off x="6778959" y="1087280"/>
            <a:ext cx="1616775" cy="16167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39"/>
          <p:cNvSpPr txBox="1"/>
          <p:nvPr/>
        </p:nvSpPr>
        <p:spPr>
          <a:xfrm>
            <a:off x="363017" y="746162"/>
            <a:ext cx="83544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latin typeface="Avenir"/>
                <a:ea typeface="Avenir"/>
                <a:cs typeface="Avenir"/>
                <a:sym typeface="Avenir"/>
              </a:rPr>
              <a:t>Data sharing exists on a spectrum, with multiple options available depending on context, disclosure risk assessment, and purpose.</a:t>
            </a:r>
            <a:endParaRPr sz="1500">
              <a:latin typeface="Avenir"/>
              <a:ea typeface="Avenir"/>
              <a:cs typeface="Avenir"/>
              <a:sym typeface="Avenir"/>
            </a:endParaRPr>
          </a:p>
        </p:txBody>
      </p:sp>
      <p:sp>
        <p:nvSpPr>
          <p:cNvPr id="489" name="Google Shape;489;p39"/>
          <p:cNvSpPr txBox="1"/>
          <p:nvPr>
            <p:ph idx="4294967295" type="title"/>
          </p:nvPr>
        </p:nvSpPr>
        <p:spPr>
          <a:xfrm>
            <a:off x="285753" y="250106"/>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Data Sharing Continuum </a:t>
            </a:r>
            <a:endParaRPr/>
          </a:p>
        </p:txBody>
      </p:sp>
      <p:sp>
        <p:nvSpPr>
          <p:cNvPr id="490" name="Google Shape;490;p39"/>
          <p:cNvSpPr txBox="1"/>
          <p:nvPr/>
        </p:nvSpPr>
        <p:spPr>
          <a:xfrm>
            <a:off x="575425" y="3945246"/>
            <a:ext cx="5767200" cy="40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venir"/>
              <a:ea typeface="Avenir"/>
              <a:cs typeface="Avenir"/>
              <a:sym typeface="Avenir"/>
            </a:endParaRPr>
          </a:p>
          <a:p>
            <a:pPr indent="-317500" lvl="0" marL="457200" rtl="0" algn="l">
              <a:spcBef>
                <a:spcPts val="0"/>
              </a:spcBef>
              <a:spcAft>
                <a:spcPts val="0"/>
              </a:spcAft>
              <a:buSzPts val="1400"/>
              <a:buFont typeface="Avenir"/>
              <a:buChar char="●"/>
            </a:pPr>
            <a:r>
              <a:rPr lang="en">
                <a:latin typeface="Avenir"/>
                <a:ea typeface="Avenir"/>
                <a:cs typeface="Avenir"/>
                <a:sym typeface="Avenir"/>
              </a:rPr>
              <a:t>Protection measures</a:t>
            </a:r>
            <a:endParaRPr>
              <a:latin typeface="Avenir"/>
              <a:ea typeface="Avenir"/>
              <a:cs typeface="Avenir"/>
              <a:sym typeface="Avenir"/>
            </a:endParaRPr>
          </a:p>
          <a:p>
            <a:pPr indent="-317500" lvl="0" marL="457200" rtl="0" algn="l">
              <a:spcBef>
                <a:spcPts val="0"/>
              </a:spcBef>
              <a:spcAft>
                <a:spcPts val="0"/>
              </a:spcAft>
              <a:buSzPts val="1400"/>
              <a:buFont typeface="Avenir"/>
              <a:buChar char="●"/>
            </a:pPr>
            <a:r>
              <a:rPr lang="en">
                <a:latin typeface="Avenir"/>
                <a:ea typeface="Avenir"/>
                <a:cs typeface="Avenir"/>
                <a:sym typeface="Avenir"/>
              </a:rPr>
              <a:t>Granularity</a:t>
            </a:r>
            <a:endParaRPr>
              <a:latin typeface="Avenir"/>
              <a:ea typeface="Avenir"/>
              <a:cs typeface="Avenir"/>
              <a:sym typeface="Avenir"/>
            </a:endParaRPr>
          </a:p>
          <a:p>
            <a:pPr indent="-317500" lvl="0" marL="457200" rtl="0" algn="l">
              <a:spcBef>
                <a:spcPts val="0"/>
              </a:spcBef>
              <a:spcAft>
                <a:spcPts val="0"/>
              </a:spcAft>
              <a:buSzPts val="1400"/>
              <a:buFont typeface="Avenir"/>
              <a:buChar char="●"/>
            </a:pPr>
            <a:r>
              <a:rPr lang="en">
                <a:solidFill>
                  <a:schemeClr val="dk1"/>
                </a:solidFill>
                <a:latin typeface="Avenir"/>
                <a:ea typeface="Avenir"/>
                <a:cs typeface="Avenir"/>
                <a:sym typeface="Avenir"/>
              </a:rPr>
              <a:t>Infrastructure</a:t>
            </a:r>
            <a:endParaRPr>
              <a:latin typeface="Avenir"/>
              <a:ea typeface="Avenir"/>
              <a:cs typeface="Avenir"/>
              <a:sym typeface="Avenir"/>
            </a:endParaRPr>
          </a:p>
        </p:txBody>
      </p:sp>
      <p:sp>
        <p:nvSpPr>
          <p:cNvPr id="491" name="Google Shape;491;p39"/>
          <p:cNvSpPr txBox="1"/>
          <p:nvPr/>
        </p:nvSpPr>
        <p:spPr>
          <a:xfrm>
            <a:off x="285750" y="1543892"/>
            <a:ext cx="8573100" cy="572700"/>
          </a:xfrm>
          <a:prstGeom prst="rect">
            <a:avLst/>
          </a:prstGeom>
          <a:noFill/>
          <a:ln>
            <a:noFill/>
          </a:ln>
        </p:spPr>
        <p:txBody>
          <a:bodyPr anchorCtr="0" anchor="t" bIns="91425" lIns="91425" spcFirstLastPara="1" rIns="91425" wrap="square" tIns="91425">
            <a:noAutofit/>
          </a:bodyPr>
          <a:lstStyle/>
          <a:p>
            <a:pPr indent="0" lvl="0" marL="0" marR="0" rtl="0" algn="ctr">
              <a:lnSpc>
                <a:spcPct val="90000"/>
              </a:lnSpc>
              <a:spcBef>
                <a:spcPts val="0"/>
              </a:spcBef>
              <a:spcAft>
                <a:spcPts val="0"/>
              </a:spcAft>
              <a:buClr>
                <a:srgbClr val="000000"/>
              </a:buClr>
              <a:buSzPts val="2900"/>
              <a:buFont typeface="Arial"/>
              <a:buNone/>
            </a:pPr>
            <a:r>
              <a:rPr b="1" i="0" lang="en" sz="1900" u="none" cap="none" strike="noStrike">
                <a:solidFill>
                  <a:srgbClr val="004B83"/>
                </a:solidFill>
                <a:latin typeface="Century Gothic"/>
                <a:ea typeface="Century Gothic"/>
                <a:cs typeface="Century Gothic"/>
                <a:sym typeface="Century Gothic"/>
              </a:rPr>
              <a:t>As open as possible, as closed as necessary</a:t>
            </a:r>
            <a:endParaRPr b="1" i="0" sz="1900" u="none" cap="none" strike="noStrike">
              <a:solidFill>
                <a:srgbClr val="004B83"/>
              </a:solidFill>
              <a:latin typeface="Century Gothic"/>
              <a:ea typeface="Century Gothic"/>
              <a:cs typeface="Century Gothic"/>
              <a:sym typeface="Century Gothic"/>
            </a:endParaRPr>
          </a:p>
        </p:txBody>
      </p:sp>
      <p:pic>
        <p:nvPicPr>
          <p:cNvPr id="492" name="Google Shape;492;p39" title="Screenshot 2026-05-05 at 3.10.06 PM.png"/>
          <p:cNvPicPr preferRelativeResize="0"/>
          <p:nvPr/>
        </p:nvPicPr>
        <p:blipFill rotWithShape="1">
          <a:blip r:embed="rId3">
            <a:alphaModFix/>
          </a:blip>
          <a:srcRect b="7337" l="0" r="0" t="6848"/>
          <a:stretch/>
        </p:blipFill>
        <p:spPr>
          <a:xfrm>
            <a:off x="650875" y="2176875"/>
            <a:ext cx="8197375" cy="19016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0"/>
          <p:cNvSpPr txBox="1"/>
          <p:nvPr/>
        </p:nvSpPr>
        <p:spPr>
          <a:xfrm>
            <a:off x="6232400" y="3420975"/>
            <a:ext cx="2687400" cy="77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chemeClr val="dk1"/>
                </a:solidFill>
                <a:latin typeface="Avenir"/>
                <a:ea typeface="Avenir"/>
                <a:cs typeface="Avenir"/>
                <a:sym typeface="Avenir"/>
              </a:rPr>
              <a:t>Tulloch, A. I. T., Auerbach, N., Avery-Gomm, S., &amp; others. (2018). A decision tree for assessing the risks and benefits of publishing biodiversity data. </a:t>
            </a:r>
            <a:r>
              <a:rPr i="1" lang="en" sz="1000">
                <a:solidFill>
                  <a:schemeClr val="dk1"/>
                </a:solidFill>
                <a:latin typeface="Avenir"/>
                <a:ea typeface="Avenir"/>
                <a:cs typeface="Avenir"/>
                <a:sym typeface="Avenir"/>
              </a:rPr>
              <a:t>Nature Ecology &amp; Evolution, 2</a:t>
            </a:r>
            <a:r>
              <a:rPr lang="en" sz="1000">
                <a:solidFill>
                  <a:schemeClr val="dk1"/>
                </a:solidFill>
                <a:latin typeface="Avenir"/>
                <a:ea typeface="Avenir"/>
                <a:cs typeface="Avenir"/>
                <a:sym typeface="Avenir"/>
              </a:rPr>
              <a:t>(8), 1209–1217.</a:t>
            </a:r>
            <a:r>
              <a:rPr lang="en" sz="1000">
                <a:solidFill>
                  <a:schemeClr val="dk1"/>
                </a:solidFill>
                <a:uFill>
                  <a:noFill/>
                </a:uFill>
                <a:latin typeface="Avenir"/>
                <a:ea typeface="Avenir"/>
                <a:cs typeface="Avenir"/>
                <a:sym typeface="Avenir"/>
                <a:hlinkClick r:id="rId3">
                  <a:extLst>
                    <a:ext uri="{A12FA001-AC4F-418D-AE19-62706E023703}">
                      <ahyp:hlinkClr val="tx"/>
                    </a:ext>
                  </a:extLst>
                </a:hlinkClick>
              </a:rPr>
              <a:t> </a:t>
            </a:r>
            <a:r>
              <a:rPr lang="en" sz="1000" u="sng">
                <a:solidFill>
                  <a:schemeClr val="hlink"/>
                </a:solidFill>
                <a:latin typeface="Avenir"/>
                <a:ea typeface="Avenir"/>
                <a:cs typeface="Avenir"/>
                <a:sym typeface="Avenir"/>
                <a:hlinkClick r:id="rId4"/>
              </a:rPr>
              <a:t>https://doi.org/10.1038/s41559-018-0608-1</a:t>
            </a:r>
            <a:endParaRPr sz="1000">
              <a:latin typeface="Avenir"/>
              <a:ea typeface="Avenir"/>
              <a:cs typeface="Avenir"/>
              <a:sym typeface="Avenir"/>
            </a:endParaRPr>
          </a:p>
        </p:txBody>
      </p:sp>
      <p:sp>
        <p:nvSpPr>
          <p:cNvPr id="498" name="Google Shape;498;p40"/>
          <p:cNvSpPr txBox="1"/>
          <p:nvPr/>
        </p:nvSpPr>
        <p:spPr>
          <a:xfrm>
            <a:off x="366650" y="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lang="en" sz="3200">
                <a:solidFill>
                  <a:srgbClr val="004B83"/>
                </a:solidFill>
                <a:latin typeface="Century Gothic"/>
                <a:ea typeface="Century Gothic"/>
                <a:cs typeface="Century Gothic"/>
                <a:sym typeface="Century Gothic"/>
              </a:rPr>
              <a:t>A multi-step determination</a:t>
            </a:r>
            <a:endParaRPr b="1" i="0" sz="3200" u="none" cap="none" strike="noStrike">
              <a:solidFill>
                <a:srgbClr val="004B83"/>
              </a:solidFill>
              <a:latin typeface="Century Gothic"/>
              <a:ea typeface="Century Gothic"/>
              <a:cs typeface="Century Gothic"/>
              <a:sym typeface="Century Gothic"/>
            </a:endParaRPr>
          </a:p>
        </p:txBody>
      </p:sp>
      <p:pic>
        <p:nvPicPr>
          <p:cNvPr id="499" name="Google Shape;499;p40" title="Screenshot 2026-05-16 at 9.01.16 PM.png"/>
          <p:cNvPicPr preferRelativeResize="0"/>
          <p:nvPr/>
        </p:nvPicPr>
        <p:blipFill>
          <a:blip r:embed="rId5">
            <a:alphaModFix/>
          </a:blip>
          <a:stretch>
            <a:fillRect/>
          </a:stretch>
        </p:blipFill>
        <p:spPr>
          <a:xfrm>
            <a:off x="258724" y="679022"/>
            <a:ext cx="5947099" cy="4057692"/>
          </a:xfrm>
          <a:prstGeom prst="rect">
            <a:avLst/>
          </a:prstGeom>
          <a:noFill/>
          <a:ln>
            <a:noFill/>
          </a:ln>
        </p:spPr>
      </p:pic>
      <p:sp>
        <p:nvSpPr>
          <p:cNvPr id="500" name="Google Shape;500;p40"/>
          <p:cNvSpPr txBox="1"/>
          <p:nvPr/>
        </p:nvSpPr>
        <p:spPr>
          <a:xfrm>
            <a:off x="6199250" y="859088"/>
            <a:ext cx="2753700" cy="2275500"/>
          </a:xfrm>
          <a:prstGeom prst="rect">
            <a:avLst/>
          </a:prstGeom>
          <a:noFill/>
          <a:ln>
            <a:noFill/>
          </a:ln>
        </p:spPr>
        <p:txBody>
          <a:bodyPr anchorCtr="0" anchor="t" bIns="91425" lIns="91425" spcFirstLastPara="1" rIns="91425" wrap="square" tIns="91425">
            <a:noAutofit/>
          </a:bodyPr>
          <a:lstStyle/>
          <a:p>
            <a:pPr indent="-330200" lvl="0" marL="457200" rtl="0" algn="l">
              <a:spcBef>
                <a:spcPts val="1000"/>
              </a:spcBef>
              <a:spcAft>
                <a:spcPts val="0"/>
              </a:spcAft>
              <a:buSzPts val="1600"/>
              <a:buFont typeface="Avenir"/>
              <a:buChar char="●"/>
            </a:pPr>
            <a:r>
              <a:rPr lang="en" sz="1600">
                <a:latin typeface="Avenir"/>
                <a:ea typeface="Avenir"/>
                <a:cs typeface="Avenir"/>
                <a:sym typeface="Avenir"/>
              </a:rPr>
              <a:t>Assessment of both direct and indirect associations </a:t>
            </a:r>
            <a:endParaRPr sz="1600">
              <a:latin typeface="Avenir"/>
              <a:ea typeface="Avenir"/>
              <a:cs typeface="Avenir"/>
              <a:sym typeface="Avenir"/>
            </a:endParaRPr>
          </a:p>
          <a:p>
            <a:pPr indent="-330200" lvl="0" marL="457200" rtl="0" algn="l">
              <a:spcBef>
                <a:spcPts val="1000"/>
              </a:spcBef>
              <a:spcAft>
                <a:spcPts val="0"/>
              </a:spcAft>
              <a:buSzPts val="1600"/>
              <a:buFont typeface="Avenir"/>
              <a:buChar char="●"/>
            </a:pPr>
            <a:r>
              <a:rPr lang="en" sz="1600">
                <a:latin typeface="Avenir"/>
                <a:ea typeface="Avenir"/>
                <a:cs typeface="Avenir"/>
                <a:sym typeface="Avenir"/>
              </a:rPr>
              <a:t>May require multiple individuals and stakeholders</a:t>
            </a:r>
            <a:endParaRPr sz="1600">
              <a:latin typeface="Avenir"/>
              <a:ea typeface="Avenir"/>
              <a:cs typeface="Avenir"/>
              <a:sym typeface="Avenir"/>
            </a:endParaRPr>
          </a:p>
          <a:p>
            <a:pPr indent="-330200" lvl="0" marL="457200" rtl="0" algn="l">
              <a:spcBef>
                <a:spcPts val="1000"/>
              </a:spcBef>
              <a:spcAft>
                <a:spcPts val="0"/>
              </a:spcAft>
              <a:buSzPts val="1600"/>
              <a:buFont typeface="Avenir"/>
              <a:buChar char="●"/>
            </a:pPr>
            <a:r>
              <a:rPr lang="en" sz="1600">
                <a:latin typeface="Avenir"/>
                <a:ea typeface="Avenir"/>
                <a:cs typeface="Avenir"/>
                <a:sym typeface="Avenir"/>
              </a:rPr>
              <a:t>Legal &amp; ethical considerations! </a:t>
            </a:r>
            <a:endParaRPr sz="1600">
              <a:latin typeface="Avenir"/>
              <a:ea typeface="Avenir"/>
              <a:cs typeface="Avenir"/>
              <a:sym typeface="Aveni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41"/>
          <p:cNvSpPr txBox="1"/>
          <p:nvPr/>
        </p:nvSpPr>
        <p:spPr>
          <a:xfrm>
            <a:off x="311700" y="5974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004B83"/>
              </a:solidFill>
              <a:latin typeface="Century Gothic"/>
              <a:ea typeface="Century Gothic"/>
              <a:cs typeface="Century Gothic"/>
              <a:sym typeface="Century Gothic"/>
            </a:endParaRPr>
          </a:p>
        </p:txBody>
      </p:sp>
      <p:sp>
        <p:nvSpPr>
          <p:cNvPr id="506" name="Google Shape;506;p41"/>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000" u="none" cap="none" strike="noStrike">
              <a:solidFill>
                <a:srgbClr val="004B83"/>
              </a:solidFill>
              <a:latin typeface="Century Gothic"/>
              <a:ea typeface="Century Gothic"/>
              <a:cs typeface="Century Gothic"/>
              <a:sym typeface="Century Gothic"/>
            </a:endParaRPr>
          </a:p>
        </p:txBody>
      </p:sp>
      <p:sp>
        <p:nvSpPr>
          <p:cNvPr id="507" name="Google Shape;507;p41"/>
          <p:cNvSpPr txBox="1"/>
          <p:nvPr/>
        </p:nvSpPr>
        <p:spPr>
          <a:xfrm>
            <a:off x="6772038" y="1284892"/>
            <a:ext cx="15837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508" name="Google Shape;508;p41"/>
          <p:cNvSpPr txBox="1"/>
          <p:nvPr/>
        </p:nvSpPr>
        <p:spPr>
          <a:xfrm>
            <a:off x="3554185" y="4516158"/>
            <a:ext cx="1351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D1D5DB"/>
              </a:highlight>
              <a:latin typeface="Avenir"/>
              <a:ea typeface="Avenir"/>
              <a:cs typeface="Avenir"/>
              <a:sym typeface="Avenir"/>
            </a:endParaRPr>
          </a:p>
        </p:txBody>
      </p:sp>
      <p:sp>
        <p:nvSpPr>
          <p:cNvPr id="509" name="Google Shape;509;p41"/>
          <p:cNvSpPr txBox="1"/>
          <p:nvPr/>
        </p:nvSpPr>
        <p:spPr>
          <a:xfrm>
            <a:off x="414500" y="1525850"/>
            <a:ext cx="7971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15000"/>
              </a:lnSpc>
              <a:spcBef>
                <a:spcPts val="0"/>
              </a:spcBef>
              <a:spcAft>
                <a:spcPts val="0"/>
              </a:spcAft>
              <a:buClr>
                <a:srgbClr val="000000"/>
              </a:buClr>
              <a:buSzPts val="2400"/>
              <a:buFont typeface="Arial"/>
              <a:buNone/>
            </a:pPr>
            <a:r>
              <a:t/>
            </a:r>
            <a:endParaRPr b="0" i="0" sz="2400" u="none" cap="none" strike="noStrike">
              <a:solidFill>
                <a:schemeClr val="dk1"/>
              </a:solidFill>
              <a:latin typeface="Avenir"/>
              <a:ea typeface="Avenir"/>
              <a:cs typeface="Avenir"/>
              <a:sym typeface="Avenir"/>
            </a:endParaRPr>
          </a:p>
        </p:txBody>
      </p:sp>
      <p:sp>
        <p:nvSpPr>
          <p:cNvPr id="510" name="Google Shape;510;p41"/>
          <p:cNvSpPr txBox="1"/>
          <p:nvPr>
            <p:ph type="ctrTitle"/>
          </p:nvPr>
        </p:nvSpPr>
        <p:spPr>
          <a:xfrm>
            <a:off x="3994725" y="1030337"/>
            <a:ext cx="2099400" cy="2856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SzPts val="5200"/>
              <a:buNone/>
            </a:pPr>
            <a:r>
              <a:rPr lang="en" sz="1300">
                <a:latin typeface="Avenir"/>
                <a:ea typeface="Avenir"/>
                <a:cs typeface="Avenir"/>
                <a:sym typeface="Avenir"/>
              </a:rPr>
              <a:t>Endangered Species</a:t>
            </a:r>
            <a:endParaRPr sz="1300">
              <a:latin typeface="Avenir"/>
              <a:ea typeface="Avenir"/>
              <a:cs typeface="Avenir"/>
              <a:sym typeface="Avenir"/>
            </a:endParaRPr>
          </a:p>
        </p:txBody>
      </p:sp>
      <p:sp>
        <p:nvSpPr>
          <p:cNvPr id="511" name="Google Shape;511;p41"/>
          <p:cNvSpPr txBox="1"/>
          <p:nvPr>
            <p:ph type="ctrTitle"/>
          </p:nvPr>
        </p:nvSpPr>
        <p:spPr>
          <a:xfrm>
            <a:off x="4413250" y="3503675"/>
            <a:ext cx="2022300" cy="285600"/>
          </a:xfrm>
          <a:prstGeom prst="rect">
            <a:avLst/>
          </a:prstGeom>
          <a:noFill/>
          <a:ln>
            <a:noFill/>
          </a:ln>
        </p:spPr>
        <p:txBody>
          <a:bodyPr anchorCtr="0" anchor="b" bIns="34275" lIns="68575" spcFirstLastPara="1" rIns="68575" wrap="square" tIns="34275">
            <a:noAutofit/>
          </a:bodyPr>
          <a:lstStyle/>
          <a:p>
            <a:pPr indent="0" lvl="0" marL="0" rtl="0" algn="ctr">
              <a:lnSpc>
                <a:spcPct val="90000"/>
              </a:lnSpc>
              <a:spcBef>
                <a:spcPts val="0"/>
              </a:spcBef>
              <a:spcAft>
                <a:spcPts val="0"/>
              </a:spcAft>
              <a:buSzPts val="5200"/>
              <a:buNone/>
            </a:pPr>
            <a:r>
              <a:rPr lang="en" sz="1300">
                <a:latin typeface="Avenir"/>
                <a:ea typeface="Avenir"/>
                <a:cs typeface="Avenir"/>
                <a:sym typeface="Avenir"/>
              </a:rPr>
              <a:t>Protected Research Sites</a:t>
            </a:r>
            <a:endParaRPr sz="1300">
              <a:latin typeface="Avenir"/>
              <a:ea typeface="Avenir"/>
              <a:cs typeface="Avenir"/>
              <a:sym typeface="Avenir"/>
            </a:endParaRPr>
          </a:p>
        </p:txBody>
      </p:sp>
      <p:sp>
        <p:nvSpPr>
          <p:cNvPr id="512" name="Google Shape;512;p41"/>
          <p:cNvSpPr txBox="1"/>
          <p:nvPr/>
        </p:nvSpPr>
        <p:spPr>
          <a:xfrm>
            <a:off x="414500" y="915475"/>
            <a:ext cx="3354000" cy="3370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lang="en" sz="1800">
                <a:solidFill>
                  <a:schemeClr val="dk1"/>
                </a:solidFill>
                <a:latin typeface="Avenir"/>
                <a:ea typeface="Avenir"/>
                <a:cs typeface="Avenir"/>
                <a:sym typeface="Avenir"/>
              </a:rPr>
              <a:t>Consider</a:t>
            </a:r>
            <a:r>
              <a:rPr b="0" i="0" lang="en" sz="1800" u="none" cap="none" strike="noStrike">
                <a:solidFill>
                  <a:schemeClr val="dk1"/>
                </a:solidFill>
                <a:latin typeface="Avenir"/>
                <a:ea typeface="Avenir"/>
                <a:cs typeface="Avenir"/>
                <a:sym typeface="Avenir"/>
              </a:rPr>
              <a:t> </a:t>
            </a:r>
            <a:r>
              <a:rPr b="1" i="0" lang="en" sz="1800" u="none" cap="none" strike="noStrike">
                <a:solidFill>
                  <a:schemeClr val="dk1"/>
                </a:solidFill>
                <a:latin typeface="Avenir"/>
                <a:ea typeface="Avenir"/>
                <a:cs typeface="Avenir"/>
                <a:sym typeface="Avenir"/>
              </a:rPr>
              <a:t>biological significance </a:t>
            </a:r>
            <a:r>
              <a:rPr b="0" i="0" lang="en" sz="1800" u="none" cap="none" strike="noStrike">
                <a:solidFill>
                  <a:schemeClr val="dk1"/>
                </a:solidFill>
                <a:latin typeface="Avenir"/>
                <a:ea typeface="Avenir"/>
                <a:cs typeface="Avenir"/>
                <a:sym typeface="Avenir"/>
              </a:rPr>
              <a:t>and exploitation </a:t>
            </a:r>
            <a:r>
              <a:rPr b="1" i="0" lang="en" sz="1800" u="none" cap="none" strike="noStrike">
                <a:solidFill>
                  <a:schemeClr val="dk1"/>
                </a:solidFill>
                <a:latin typeface="Avenir"/>
                <a:ea typeface="Avenir"/>
                <a:cs typeface="Avenir"/>
                <a:sym typeface="Avenir"/>
              </a:rPr>
              <a:t>threat</a:t>
            </a:r>
            <a:r>
              <a:rPr b="0" i="0" lang="en" sz="1800" u="none" cap="none" strike="noStrike">
                <a:solidFill>
                  <a:schemeClr val="dk1"/>
                </a:solidFill>
                <a:latin typeface="Avenir"/>
                <a:ea typeface="Avenir"/>
                <a:cs typeface="Avenir"/>
                <a:sym typeface="Avenir"/>
              </a:rPr>
              <a:t>.</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venir"/>
                <a:ea typeface="Avenir"/>
                <a:cs typeface="Avenir"/>
                <a:sym typeface="Avenir"/>
              </a:rPr>
              <a:t>Key recommendations:</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342900" lvl="0" marL="457200" marR="0" rtl="0" algn="l">
              <a:lnSpc>
                <a:spcPct val="100000"/>
              </a:lnSpc>
              <a:spcBef>
                <a:spcPts val="0"/>
              </a:spcBef>
              <a:spcAft>
                <a:spcPts val="0"/>
              </a:spcAft>
              <a:buClr>
                <a:schemeClr val="dk1"/>
              </a:buClr>
              <a:buSzPts val="1800"/>
              <a:buFont typeface="Avenir"/>
              <a:buChar char="●"/>
            </a:pPr>
            <a:r>
              <a:rPr b="0" i="0" lang="en" sz="1800" u="none" cap="none" strike="noStrike">
                <a:solidFill>
                  <a:schemeClr val="dk1"/>
                </a:solidFill>
                <a:latin typeface="Avenir"/>
                <a:ea typeface="Avenir"/>
                <a:cs typeface="Avenir"/>
                <a:sym typeface="Avenir"/>
              </a:rPr>
              <a:t>Generalize the spatial locality or geographic coordinates. </a:t>
            </a:r>
            <a:endParaRPr b="0" i="0" sz="1800" u="none" cap="none" strike="noStrike">
              <a:solidFill>
                <a:schemeClr val="dk1"/>
              </a:solidFill>
              <a:latin typeface="Avenir"/>
              <a:ea typeface="Avenir"/>
              <a:cs typeface="Avenir"/>
              <a:sym typeface="Avenir"/>
            </a:endParaRPr>
          </a:p>
          <a:p>
            <a:pPr indent="0" lvl="0" marL="45720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venir"/>
              <a:ea typeface="Avenir"/>
              <a:cs typeface="Avenir"/>
              <a:sym typeface="Avenir"/>
            </a:endParaRPr>
          </a:p>
          <a:p>
            <a:pPr indent="-342900" lvl="0" marL="457200" marR="0" rtl="0" algn="l">
              <a:lnSpc>
                <a:spcPct val="100000"/>
              </a:lnSpc>
              <a:spcBef>
                <a:spcPts val="0"/>
              </a:spcBef>
              <a:spcAft>
                <a:spcPts val="0"/>
              </a:spcAft>
              <a:buClr>
                <a:schemeClr val="dk1"/>
              </a:buClr>
              <a:buSzPts val="1800"/>
              <a:buFont typeface="Avenir"/>
              <a:buChar char="●"/>
            </a:pPr>
            <a:r>
              <a:rPr b="0" i="0" lang="en" sz="1800" u="none" cap="none" strike="noStrike">
                <a:solidFill>
                  <a:schemeClr val="dk1"/>
                </a:solidFill>
                <a:latin typeface="Avenir"/>
                <a:ea typeface="Avenir"/>
                <a:cs typeface="Avenir"/>
                <a:sym typeface="Avenir"/>
              </a:rPr>
              <a:t>Avoid randomization!</a:t>
            </a:r>
            <a:endParaRPr b="0" i="0" sz="1800" u="none" cap="none" strike="noStrike">
              <a:solidFill>
                <a:schemeClr val="dk1"/>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900"/>
              <a:buFont typeface="Arial"/>
              <a:buNone/>
            </a:pPr>
            <a:r>
              <a:t/>
            </a:r>
            <a:endParaRPr b="0" i="0" sz="900" u="none" cap="none" strike="noStrike">
              <a:solidFill>
                <a:schemeClr val="dk1"/>
              </a:solidFill>
              <a:latin typeface="Maven Pro"/>
              <a:ea typeface="Maven Pro"/>
              <a:cs typeface="Maven Pro"/>
              <a:sym typeface="Maven Pro"/>
            </a:endParaRPr>
          </a:p>
        </p:txBody>
      </p:sp>
      <p:sp>
        <p:nvSpPr>
          <p:cNvPr id="513" name="Google Shape;513;p41"/>
          <p:cNvSpPr txBox="1"/>
          <p:nvPr>
            <p:ph type="ctrTitle"/>
          </p:nvPr>
        </p:nvSpPr>
        <p:spPr>
          <a:xfrm>
            <a:off x="6839300" y="1283613"/>
            <a:ext cx="2168700" cy="1014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SzPts val="5200"/>
              <a:buNone/>
            </a:pPr>
            <a:r>
              <a:rPr lang="en" sz="1300">
                <a:latin typeface="Avenir"/>
                <a:ea typeface="Avenir"/>
                <a:cs typeface="Avenir"/>
                <a:sym typeface="Avenir"/>
              </a:rPr>
              <a:t>Threatened or Commercially Exploited Plants</a:t>
            </a:r>
            <a:endParaRPr sz="1300">
              <a:latin typeface="Avenir"/>
              <a:ea typeface="Avenir"/>
              <a:cs typeface="Avenir"/>
              <a:sym typeface="Avenir"/>
            </a:endParaRPr>
          </a:p>
        </p:txBody>
      </p:sp>
      <p:sp>
        <p:nvSpPr>
          <p:cNvPr id="514" name="Google Shape;514;p41"/>
          <p:cNvSpPr txBox="1"/>
          <p:nvPr/>
        </p:nvSpPr>
        <p:spPr>
          <a:xfrm>
            <a:off x="6954145" y="2472729"/>
            <a:ext cx="1372800" cy="3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50"/>
              <a:buFont typeface="Arial"/>
              <a:buNone/>
            </a:pPr>
            <a:r>
              <a:rPr b="1" i="1" lang="en" sz="850" u="none" cap="none" strike="noStrike">
                <a:solidFill>
                  <a:schemeClr val="dk1"/>
                </a:solidFill>
                <a:latin typeface="Avenir"/>
                <a:ea typeface="Avenir"/>
                <a:cs typeface="Avenir"/>
                <a:sym typeface="Avenir"/>
              </a:rPr>
              <a:t>Eelgrass</a:t>
            </a:r>
            <a:endParaRPr b="0" i="0" sz="1200" u="none" cap="none" strike="noStrike">
              <a:solidFill>
                <a:schemeClr val="dk1"/>
              </a:solidFill>
              <a:latin typeface="Avenir"/>
              <a:ea typeface="Avenir"/>
              <a:cs typeface="Avenir"/>
              <a:sym typeface="Avenir"/>
            </a:endParaRPr>
          </a:p>
        </p:txBody>
      </p:sp>
      <p:sp>
        <p:nvSpPr>
          <p:cNvPr id="515" name="Google Shape;515;p41"/>
          <p:cNvSpPr/>
          <p:nvPr/>
        </p:nvSpPr>
        <p:spPr>
          <a:xfrm>
            <a:off x="8502834" y="1498495"/>
            <a:ext cx="216945" cy="295246"/>
          </a:xfrm>
          <a:custGeom>
            <a:rect b="b" l="l" r="r" t="t"/>
            <a:pathLst>
              <a:path extrusionOk="0" h="12099" w="9295">
                <a:moveTo>
                  <a:pt x="4601" y="1"/>
                </a:moveTo>
                <a:cubicBezTo>
                  <a:pt x="3624" y="1"/>
                  <a:pt x="2836" y="788"/>
                  <a:pt x="2836" y="1796"/>
                </a:cubicBezTo>
                <a:cubicBezTo>
                  <a:pt x="2836" y="2647"/>
                  <a:pt x="3467" y="3372"/>
                  <a:pt x="4254" y="3529"/>
                </a:cubicBezTo>
                <a:lnTo>
                  <a:pt x="4254" y="4789"/>
                </a:lnTo>
                <a:cubicBezTo>
                  <a:pt x="3656" y="4033"/>
                  <a:pt x="2742" y="3561"/>
                  <a:pt x="1765" y="3561"/>
                </a:cubicBezTo>
                <a:lnTo>
                  <a:pt x="348" y="3561"/>
                </a:lnTo>
                <a:cubicBezTo>
                  <a:pt x="158" y="3561"/>
                  <a:pt x="1" y="3718"/>
                  <a:pt x="1" y="3907"/>
                </a:cubicBezTo>
                <a:cubicBezTo>
                  <a:pt x="1" y="5671"/>
                  <a:pt x="1450" y="7152"/>
                  <a:pt x="3214" y="7152"/>
                </a:cubicBezTo>
                <a:lnTo>
                  <a:pt x="4286" y="7152"/>
                </a:lnTo>
                <a:lnTo>
                  <a:pt x="4286" y="9988"/>
                </a:lnTo>
                <a:cubicBezTo>
                  <a:pt x="3845" y="9547"/>
                  <a:pt x="3340" y="9231"/>
                  <a:pt x="2805" y="9042"/>
                </a:cubicBezTo>
                <a:cubicBezTo>
                  <a:pt x="2836" y="8885"/>
                  <a:pt x="2868" y="8727"/>
                  <a:pt x="2868" y="8570"/>
                </a:cubicBezTo>
                <a:cubicBezTo>
                  <a:pt x="2868" y="7782"/>
                  <a:pt x="2238" y="7152"/>
                  <a:pt x="1450" y="7152"/>
                </a:cubicBezTo>
                <a:cubicBezTo>
                  <a:pt x="663" y="7152"/>
                  <a:pt x="32" y="7782"/>
                  <a:pt x="32" y="8570"/>
                </a:cubicBezTo>
                <a:cubicBezTo>
                  <a:pt x="32" y="9358"/>
                  <a:pt x="663" y="9988"/>
                  <a:pt x="1450" y="9988"/>
                </a:cubicBezTo>
                <a:cubicBezTo>
                  <a:pt x="1797" y="9988"/>
                  <a:pt x="2112" y="9862"/>
                  <a:pt x="2364" y="9610"/>
                </a:cubicBezTo>
                <a:cubicBezTo>
                  <a:pt x="3183" y="9830"/>
                  <a:pt x="3908" y="10366"/>
                  <a:pt x="4286" y="11122"/>
                </a:cubicBezTo>
                <a:lnTo>
                  <a:pt x="4286" y="11752"/>
                </a:lnTo>
                <a:cubicBezTo>
                  <a:pt x="4286" y="11941"/>
                  <a:pt x="4443" y="12098"/>
                  <a:pt x="4632" y="12098"/>
                </a:cubicBezTo>
                <a:cubicBezTo>
                  <a:pt x="4853" y="12098"/>
                  <a:pt x="5010" y="11941"/>
                  <a:pt x="5010" y="11752"/>
                </a:cubicBezTo>
                <a:lnTo>
                  <a:pt x="5010" y="11342"/>
                </a:lnTo>
                <a:lnTo>
                  <a:pt x="6050" y="11342"/>
                </a:lnTo>
                <a:cubicBezTo>
                  <a:pt x="7846" y="11342"/>
                  <a:pt x="9295" y="9893"/>
                  <a:pt x="9295" y="8129"/>
                </a:cubicBezTo>
                <a:cubicBezTo>
                  <a:pt x="9200" y="7971"/>
                  <a:pt x="9043" y="7814"/>
                  <a:pt x="8854" y="7814"/>
                </a:cubicBezTo>
                <a:lnTo>
                  <a:pt x="7436" y="7814"/>
                </a:lnTo>
                <a:cubicBezTo>
                  <a:pt x="6428" y="7814"/>
                  <a:pt x="5546" y="8286"/>
                  <a:pt x="4947" y="9042"/>
                </a:cubicBezTo>
                <a:lnTo>
                  <a:pt x="4947" y="6837"/>
                </a:lnTo>
                <a:cubicBezTo>
                  <a:pt x="5357" y="6081"/>
                  <a:pt x="6050" y="5545"/>
                  <a:pt x="6901" y="5325"/>
                </a:cubicBezTo>
                <a:cubicBezTo>
                  <a:pt x="7121" y="5545"/>
                  <a:pt x="7436" y="5671"/>
                  <a:pt x="7814" y="5671"/>
                </a:cubicBezTo>
                <a:cubicBezTo>
                  <a:pt x="8602" y="5671"/>
                  <a:pt x="9200" y="5041"/>
                  <a:pt x="9200" y="4254"/>
                </a:cubicBezTo>
                <a:cubicBezTo>
                  <a:pt x="9200" y="3466"/>
                  <a:pt x="8602" y="2836"/>
                  <a:pt x="7814" y="2836"/>
                </a:cubicBezTo>
                <a:cubicBezTo>
                  <a:pt x="7027" y="2836"/>
                  <a:pt x="6396" y="3466"/>
                  <a:pt x="6396" y="4254"/>
                </a:cubicBezTo>
                <a:cubicBezTo>
                  <a:pt x="6396" y="4411"/>
                  <a:pt x="6428" y="4569"/>
                  <a:pt x="6459" y="4726"/>
                </a:cubicBezTo>
                <a:cubicBezTo>
                  <a:pt x="5861" y="4947"/>
                  <a:pt x="5357" y="5262"/>
                  <a:pt x="4947" y="5671"/>
                </a:cubicBezTo>
                <a:lnTo>
                  <a:pt x="4947" y="3529"/>
                </a:lnTo>
                <a:cubicBezTo>
                  <a:pt x="5798" y="3372"/>
                  <a:pt x="6365" y="2615"/>
                  <a:pt x="6365" y="1796"/>
                </a:cubicBezTo>
                <a:cubicBezTo>
                  <a:pt x="6365" y="788"/>
                  <a:pt x="5577" y="1"/>
                  <a:pt x="4601"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16" name="Google Shape;516;p41"/>
          <p:cNvGrpSpPr/>
          <p:nvPr/>
        </p:nvGrpSpPr>
        <p:grpSpPr>
          <a:xfrm>
            <a:off x="8547800" y="1919501"/>
            <a:ext cx="284585" cy="296783"/>
            <a:chOff x="-20946600" y="3317850"/>
            <a:chExt cx="304825" cy="304050"/>
          </a:xfrm>
        </p:grpSpPr>
        <p:sp>
          <p:nvSpPr>
            <p:cNvPr id="517" name="Google Shape;517;p41"/>
            <p:cNvSpPr/>
            <p:nvPr/>
          </p:nvSpPr>
          <p:spPr>
            <a:xfrm>
              <a:off x="-20946600" y="3317850"/>
              <a:ext cx="232350" cy="248925"/>
            </a:xfrm>
            <a:custGeom>
              <a:rect b="b" l="l" r="r" t="t"/>
              <a:pathLst>
                <a:path extrusionOk="0" h="9957" w="9294">
                  <a:moveTo>
                    <a:pt x="4631" y="1"/>
                  </a:moveTo>
                  <a:cubicBezTo>
                    <a:pt x="3340" y="1"/>
                    <a:pt x="2268" y="977"/>
                    <a:pt x="2142" y="2237"/>
                  </a:cubicBezTo>
                  <a:cubicBezTo>
                    <a:pt x="1292" y="2521"/>
                    <a:pt x="693" y="3340"/>
                    <a:pt x="693" y="4254"/>
                  </a:cubicBezTo>
                  <a:cubicBezTo>
                    <a:pt x="693" y="4695"/>
                    <a:pt x="819" y="5073"/>
                    <a:pt x="1040" y="5451"/>
                  </a:cubicBezTo>
                  <a:cubicBezTo>
                    <a:pt x="378" y="5923"/>
                    <a:pt x="0" y="6648"/>
                    <a:pt x="0" y="7499"/>
                  </a:cubicBezTo>
                  <a:cubicBezTo>
                    <a:pt x="0" y="8853"/>
                    <a:pt x="1134" y="9956"/>
                    <a:pt x="2520" y="9956"/>
                  </a:cubicBezTo>
                  <a:lnTo>
                    <a:pt x="4316" y="9956"/>
                  </a:lnTo>
                  <a:lnTo>
                    <a:pt x="4316" y="8349"/>
                  </a:lnTo>
                  <a:lnTo>
                    <a:pt x="2962" y="7026"/>
                  </a:lnTo>
                  <a:cubicBezTo>
                    <a:pt x="2804" y="6869"/>
                    <a:pt x="2804" y="6648"/>
                    <a:pt x="2962" y="6491"/>
                  </a:cubicBezTo>
                  <a:cubicBezTo>
                    <a:pt x="3040" y="6412"/>
                    <a:pt x="3135" y="6372"/>
                    <a:pt x="3229" y="6372"/>
                  </a:cubicBezTo>
                  <a:cubicBezTo>
                    <a:pt x="3324" y="6372"/>
                    <a:pt x="3418" y="6412"/>
                    <a:pt x="3497" y="6491"/>
                  </a:cubicBezTo>
                  <a:lnTo>
                    <a:pt x="4316" y="7341"/>
                  </a:lnTo>
                  <a:lnTo>
                    <a:pt x="4316" y="5482"/>
                  </a:lnTo>
                  <a:lnTo>
                    <a:pt x="2962" y="4128"/>
                  </a:lnTo>
                  <a:cubicBezTo>
                    <a:pt x="2804" y="3970"/>
                    <a:pt x="2804" y="3781"/>
                    <a:pt x="2962" y="3624"/>
                  </a:cubicBezTo>
                  <a:cubicBezTo>
                    <a:pt x="3040" y="3545"/>
                    <a:pt x="3135" y="3505"/>
                    <a:pt x="3229" y="3505"/>
                  </a:cubicBezTo>
                  <a:cubicBezTo>
                    <a:pt x="3324" y="3505"/>
                    <a:pt x="3418" y="3545"/>
                    <a:pt x="3497" y="3624"/>
                  </a:cubicBezTo>
                  <a:lnTo>
                    <a:pt x="4316" y="4443"/>
                  </a:lnTo>
                  <a:lnTo>
                    <a:pt x="4316" y="2458"/>
                  </a:lnTo>
                  <a:cubicBezTo>
                    <a:pt x="4316" y="2237"/>
                    <a:pt x="4474" y="2080"/>
                    <a:pt x="4663" y="2080"/>
                  </a:cubicBezTo>
                  <a:cubicBezTo>
                    <a:pt x="4852" y="2080"/>
                    <a:pt x="5009" y="2237"/>
                    <a:pt x="5009" y="2458"/>
                  </a:cubicBezTo>
                  <a:lnTo>
                    <a:pt x="5009" y="5860"/>
                  </a:lnTo>
                  <a:lnTo>
                    <a:pt x="5860" y="5041"/>
                  </a:lnTo>
                  <a:cubicBezTo>
                    <a:pt x="5939" y="4963"/>
                    <a:pt x="6025" y="4923"/>
                    <a:pt x="6112" y="4923"/>
                  </a:cubicBezTo>
                  <a:cubicBezTo>
                    <a:pt x="6199" y="4923"/>
                    <a:pt x="6285" y="4963"/>
                    <a:pt x="6364" y="5041"/>
                  </a:cubicBezTo>
                  <a:cubicBezTo>
                    <a:pt x="6522" y="5199"/>
                    <a:pt x="6522" y="5388"/>
                    <a:pt x="6364" y="5545"/>
                  </a:cubicBezTo>
                  <a:lnTo>
                    <a:pt x="5009" y="6900"/>
                  </a:lnTo>
                  <a:lnTo>
                    <a:pt x="5009" y="9956"/>
                  </a:lnTo>
                  <a:lnTo>
                    <a:pt x="6805" y="9956"/>
                  </a:lnTo>
                  <a:cubicBezTo>
                    <a:pt x="8160" y="9956"/>
                    <a:pt x="9294" y="8853"/>
                    <a:pt x="9294" y="7499"/>
                  </a:cubicBezTo>
                  <a:cubicBezTo>
                    <a:pt x="9294" y="6648"/>
                    <a:pt x="8884" y="5923"/>
                    <a:pt x="8223" y="5451"/>
                  </a:cubicBezTo>
                  <a:cubicBezTo>
                    <a:pt x="8443" y="5073"/>
                    <a:pt x="8569" y="4695"/>
                    <a:pt x="8569" y="4254"/>
                  </a:cubicBezTo>
                  <a:cubicBezTo>
                    <a:pt x="8569" y="3340"/>
                    <a:pt x="7971" y="2521"/>
                    <a:pt x="7120" y="2237"/>
                  </a:cubicBezTo>
                  <a:cubicBezTo>
                    <a:pt x="6994" y="977"/>
                    <a:pt x="5923" y="1"/>
                    <a:pt x="4631"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8" name="Google Shape;518;p41"/>
            <p:cNvSpPr/>
            <p:nvPr/>
          </p:nvSpPr>
          <p:spPr>
            <a:xfrm>
              <a:off x="-20775700" y="3318650"/>
              <a:ext cx="133925" cy="249700"/>
            </a:xfrm>
            <a:custGeom>
              <a:rect b="b" l="l" r="r" t="t"/>
              <a:pathLst>
                <a:path extrusionOk="0" h="9988" w="5357">
                  <a:moveTo>
                    <a:pt x="694" y="0"/>
                  </a:moveTo>
                  <a:cubicBezTo>
                    <a:pt x="473" y="0"/>
                    <a:pt x="253" y="32"/>
                    <a:pt x="1" y="126"/>
                  </a:cubicBezTo>
                  <a:cubicBezTo>
                    <a:pt x="473" y="567"/>
                    <a:pt x="820" y="1103"/>
                    <a:pt x="977" y="1764"/>
                  </a:cubicBezTo>
                  <a:cubicBezTo>
                    <a:pt x="1891" y="2300"/>
                    <a:pt x="2490" y="3245"/>
                    <a:pt x="2490" y="4285"/>
                  </a:cubicBezTo>
                  <a:cubicBezTo>
                    <a:pt x="2490" y="4663"/>
                    <a:pt x="2395" y="4978"/>
                    <a:pt x="2269" y="5293"/>
                  </a:cubicBezTo>
                  <a:cubicBezTo>
                    <a:pt x="2836" y="5860"/>
                    <a:pt x="3183" y="6648"/>
                    <a:pt x="3183" y="7498"/>
                  </a:cubicBezTo>
                  <a:cubicBezTo>
                    <a:pt x="3183" y="8506"/>
                    <a:pt x="2710" y="9389"/>
                    <a:pt x="1985" y="9987"/>
                  </a:cubicBezTo>
                  <a:lnTo>
                    <a:pt x="2836" y="9987"/>
                  </a:lnTo>
                  <a:cubicBezTo>
                    <a:pt x="4222" y="9987"/>
                    <a:pt x="5325" y="8853"/>
                    <a:pt x="5325" y="7498"/>
                  </a:cubicBezTo>
                  <a:cubicBezTo>
                    <a:pt x="5357" y="6679"/>
                    <a:pt x="4915" y="5891"/>
                    <a:pt x="4285" y="5450"/>
                  </a:cubicBezTo>
                  <a:cubicBezTo>
                    <a:pt x="4537" y="5104"/>
                    <a:pt x="4632" y="4694"/>
                    <a:pt x="4632" y="4253"/>
                  </a:cubicBezTo>
                  <a:cubicBezTo>
                    <a:pt x="4632" y="3340"/>
                    <a:pt x="4065" y="2520"/>
                    <a:pt x="3183" y="2237"/>
                  </a:cubicBezTo>
                  <a:cubicBezTo>
                    <a:pt x="3057" y="977"/>
                    <a:pt x="2017"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9" name="Google Shape;519;p41"/>
            <p:cNvSpPr/>
            <p:nvPr/>
          </p:nvSpPr>
          <p:spPr>
            <a:xfrm>
              <a:off x="-20890700" y="3586425"/>
              <a:ext cx="195375" cy="35475"/>
            </a:xfrm>
            <a:custGeom>
              <a:rect b="b" l="l" r="r" t="t"/>
              <a:pathLst>
                <a:path extrusionOk="0" h="1419" w="7815">
                  <a:moveTo>
                    <a:pt x="2112" y="1"/>
                  </a:moveTo>
                  <a:lnTo>
                    <a:pt x="2112" y="725"/>
                  </a:lnTo>
                  <a:lnTo>
                    <a:pt x="347" y="725"/>
                  </a:lnTo>
                  <a:cubicBezTo>
                    <a:pt x="158" y="725"/>
                    <a:pt x="1" y="883"/>
                    <a:pt x="1" y="1072"/>
                  </a:cubicBezTo>
                  <a:cubicBezTo>
                    <a:pt x="1" y="1261"/>
                    <a:pt x="158" y="1418"/>
                    <a:pt x="347" y="1418"/>
                  </a:cubicBezTo>
                  <a:lnTo>
                    <a:pt x="7468" y="1418"/>
                  </a:lnTo>
                  <a:cubicBezTo>
                    <a:pt x="7657" y="1418"/>
                    <a:pt x="7814" y="1261"/>
                    <a:pt x="7814" y="1072"/>
                  </a:cubicBezTo>
                  <a:cubicBezTo>
                    <a:pt x="7814" y="883"/>
                    <a:pt x="7625" y="725"/>
                    <a:pt x="7436" y="725"/>
                  </a:cubicBezTo>
                  <a:lnTo>
                    <a:pt x="5672" y="725"/>
                  </a:lnTo>
                  <a:lnTo>
                    <a:pt x="5672" y="1"/>
                  </a:lnTo>
                  <a:lnTo>
                    <a:pt x="4947" y="1"/>
                  </a:lnTo>
                  <a:lnTo>
                    <a:pt x="4947" y="725"/>
                  </a:lnTo>
                  <a:lnTo>
                    <a:pt x="2836" y="725"/>
                  </a:lnTo>
                  <a:lnTo>
                    <a:pt x="2836"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0" name="Google Shape;520;p41"/>
          <p:cNvGrpSpPr/>
          <p:nvPr/>
        </p:nvGrpSpPr>
        <p:grpSpPr>
          <a:xfrm>
            <a:off x="6259718" y="1472648"/>
            <a:ext cx="299751" cy="315611"/>
            <a:chOff x="-18645175" y="3708500"/>
            <a:chExt cx="306400" cy="304850"/>
          </a:xfrm>
        </p:grpSpPr>
        <p:sp>
          <p:nvSpPr>
            <p:cNvPr id="521" name="Google Shape;521;p41"/>
            <p:cNvSpPr/>
            <p:nvPr/>
          </p:nvSpPr>
          <p:spPr>
            <a:xfrm>
              <a:off x="-18555375" y="3817200"/>
              <a:ext cx="17350" cy="17350"/>
            </a:xfrm>
            <a:custGeom>
              <a:rect b="b" l="l" r="r" t="t"/>
              <a:pathLst>
                <a:path extrusionOk="0" h="694" w="694">
                  <a:moveTo>
                    <a:pt x="347" y="1"/>
                  </a:moveTo>
                  <a:cubicBezTo>
                    <a:pt x="158" y="1"/>
                    <a:pt x="0" y="158"/>
                    <a:pt x="0" y="347"/>
                  </a:cubicBezTo>
                  <a:cubicBezTo>
                    <a:pt x="0" y="536"/>
                    <a:pt x="158" y="694"/>
                    <a:pt x="347" y="694"/>
                  </a:cubicBezTo>
                  <a:cubicBezTo>
                    <a:pt x="536" y="694"/>
                    <a:pt x="693" y="536"/>
                    <a:pt x="693" y="347"/>
                  </a:cubicBezTo>
                  <a:cubicBezTo>
                    <a:pt x="693"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41"/>
            <p:cNvSpPr/>
            <p:nvPr/>
          </p:nvSpPr>
          <p:spPr>
            <a:xfrm>
              <a:off x="-18501825" y="3894000"/>
              <a:ext cx="18150" cy="16950"/>
            </a:xfrm>
            <a:custGeom>
              <a:rect b="b" l="l" r="r" t="t"/>
              <a:pathLst>
                <a:path extrusionOk="0" h="678" w="726">
                  <a:moveTo>
                    <a:pt x="351" y="0"/>
                  </a:moveTo>
                  <a:cubicBezTo>
                    <a:pt x="197" y="0"/>
                    <a:pt x="48" y="79"/>
                    <a:pt x="0" y="237"/>
                  </a:cubicBezTo>
                  <a:lnTo>
                    <a:pt x="379" y="678"/>
                  </a:lnTo>
                  <a:lnTo>
                    <a:pt x="725" y="237"/>
                  </a:lnTo>
                  <a:cubicBezTo>
                    <a:pt x="662" y="79"/>
                    <a:pt x="505" y="0"/>
                    <a:pt x="35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41"/>
            <p:cNvSpPr/>
            <p:nvPr/>
          </p:nvSpPr>
          <p:spPr>
            <a:xfrm>
              <a:off x="-18546725" y="3835325"/>
              <a:ext cx="108725" cy="124450"/>
            </a:xfrm>
            <a:custGeom>
              <a:rect b="b" l="l" r="r" t="t"/>
              <a:pathLst>
                <a:path extrusionOk="0" h="4978" w="4349">
                  <a:moveTo>
                    <a:pt x="2175" y="0"/>
                  </a:moveTo>
                  <a:cubicBezTo>
                    <a:pt x="1481" y="0"/>
                    <a:pt x="914" y="473"/>
                    <a:pt x="757" y="1134"/>
                  </a:cubicBezTo>
                  <a:lnTo>
                    <a:pt x="221" y="3151"/>
                  </a:lnTo>
                  <a:cubicBezTo>
                    <a:pt x="1" y="4096"/>
                    <a:pt x="725" y="4978"/>
                    <a:pt x="1639" y="4978"/>
                  </a:cubicBezTo>
                  <a:lnTo>
                    <a:pt x="1796" y="4978"/>
                  </a:lnTo>
                  <a:lnTo>
                    <a:pt x="1796" y="3686"/>
                  </a:lnTo>
                  <a:lnTo>
                    <a:pt x="1198" y="2899"/>
                  </a:lnTo>
                  <a:cubicBezTo>
                    <a:pt x="1135" y="2804"/>
                    <a:pt x="1103" y="2741"/>
                    <a:pt x="1103" y="2647"/>
                  </a:cubicBezTo>
                  <a:cubicBezTo>
                    <a:pt x="1103" y="2048"/>
                    <a:pt x="1576" y="1575"/>
                    <a:pt x="2175" y="1575"/>
                  </a:cubicBezTo>
                  <a:cubicBezTo>
                    <a:pt x="2773" y="1575"/>
                    <a:pt x="3246" y="2048"/>
                    <a:pt x="3246" y="2647"/>
                  </a:cubicBezTo>
                  <a:cubicBezTo>
                    <a:pt x="3246" y="2741"/>
                    <a:pt x="3183" y="2804"/>
                    <a:pt x="3151" y="2899"/>
                  </a:cubicBezTo>
                  <a:lnTo>
                    <a:pt x="2521" y="3686"/>
                  </a:lnTo>
                  <a:lnTo>
                    <a:pt x="2521" y="4978"/>
                  </a:lnTo>
                  <a:lnTo>
                    <a:pt x="2679" y="4978"/>
                  </a:lnTo>
                  <a:cubicBezTo>
                    <a:pt x="3624" y="4978"/>
                    <a:pt x="4348" y="4064"/>
                    <a:pt x="4096" y="3151"/>
                  </a:cubicBezTo>
                  <a:lnTo>
                    <a:pt x="3592" y="1134"/>
                  </a:lnTo>
                  <a:cubicBezTo>
                    <a:pt x="3435" y="441"/>
                    <a:pt x="2836" y="0"/>
                    <a:pt x="217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4" name="Google Shape;524;p41"/>
            <p:cNvSpPr/>
            <p:nvPr/>
          </p:nvSpPr>
          <p:spPr>
            <a:xfrm>
              <a:off x="-18644375" y="3728200"/>
              <a:ext cx="305600" cy="285150"/>
            </a:xfrm>
            <a:custGeom>
              <a:rect b="b" l="l" r="r" t="t"/>
              <a:pathLst>
                <a:path extrusionOk="0" h="11406" w="12224">
                  <a:moveTo>
                    <a:pt x="8128" y="2836"/>
                  </a:moveTo>
                  <a:cubicBezTo>
                    <a:pt x="8695" y="2836"/>
                    <a:pt x="9168" y="3309"/>
                    <a:pt x="9168" y="3907"/>
                  </a:cubicBezTo>
                  <a:cubicBezTo>
                    <a:pt x="9257" y="4501"/>
                    <a:pt x="8814" y="4984"/>
                    <a:pt x="8182" y="4984"/>
                  </a:cubicBezTo>
                  <a:cubicBezTo>
                    <a:pt x="8143" y="4984"/>
                    <a:pt x="8105" y="4982"/>
                    <a:pt x="8065" y="4978"/>
                  </a:cubicBezTo>
                  <a:lnTo>
                    <a:pt x="8065" y="4978"/>
                  </a:lnTo>
                  <a:cubicBezTo>
                    <a:pt x="8128" y="5041"/>
                    <a:pt x="8160" y="5136"/>
                    <a:pt x="8160" y="5199"/>
                  </a:cubicBezTo>
                  <a:lnTo>
                    <a:pt x="8664" y="7247"/>
                  </a:lnTo>
                  <a:cubicBezTo>
                    <a:pt x="9011" y="8633"/>
                    <a:pt x="7971" y="9988"/>
                    <a:pt x="6553" y="9988"/>
                  </a:cubicBezTo>
                  <a:lnTo>
                    <a:pt x="5513" y="9988"/>
                  </a:lnTo>
                  <a:cubicBezTo>
                    <a:pt x="4096" y="9988"/>
                    <a:pt x="3025" y="8633"/>
                    <a:pt x="3403" y="7247"/>
                  </a:cubicBezTo>
                  <a:lnTo>
                    <a:pt x="3907" y="5199"/>
                  </a:lnTo>
                  <a:cubicBezTo>
                    <a:pt x="3938" y="5136"/>
                    <a:pt x="3938" y="5041"/>
                    <a:pt x="3970" y="4978"/>
                  </a:cubicBezTo>
                  <a:lnTo>
                    <a:pt x="3970" y="4978"/>
                  </a:lnTo>
                  <a:cubicBezTo>
                    <a:pt x="3934" y="4982"/>
                    <a:pt x="3899" y="4983"/>
                    <a:pt x="3864" y="4983"/>
                  </a:cubicBezTo>
                  <a:cubicBezTo>
                    <a:pt x="3255" y="4983"/>
                    <a:pt x="2804" y="4473"/>
                    <a:pt x="2804" y="3907"/>
                  </a:cubicBezTo>
                  <a:cubicBezTo>
                    <a:pt x="2804" y="3309"/>
                    <a:pt x="3277" y="2836"/>
                    <a:pt x="3875" y="2836"/>
                  </a:cubicBezTo>
                  <a:cubicBezTo>
                    <a:pt x="4411" y="2836"/>
                    <a:pt x="4883" y="3277"/>
                    <a:pt x="4915" y="3844"/>
                  </a:cubicBezTo>
                  <a:cubicBezTo>
                    <a:pt x="5230" y="3624"/>
                    <a:pt x="5608" y="3561"/>
                    <a:pt x="5986" y="3561"/>
                  </a:cubicBezTo>
                  <a:cubicBezTo>
                    <a:pt x="6396" y="3561"/>
                    <a:pt x="6742" y="3687"/>
                    <a:pt x="7057" y="3844"/>
                  </a:cubicBezTo>
                  <a:cubicBezTo>
                    <a:pt x="7089" y="3277"/>
                    <a:pt x="7561" y="2836"/>
                    <a:pt x="8128" y="2836"/>
                  </a:cubicBezTo>
                  <a:close/>
                  <a:moveTo>
                    <a:pt x="4285" y="1"/>
                  </a:moveTo>
                  <a:cubicBezTo>
                    <a:pt x="2710" y="1"/>
                    <a:pt x="1449" y="946"/>
                    <a:pt x="1449" y="2143"/>
                  </a:cubicBezTo>
                  <a:lnTo>
                    <a:pt x="1449" y="2773"/>
                  </a:lnTo>
                  <a:cubicBezTo>
                    <a:pt x="1449" y="4380"/>
                    <a:pt x="945" y="5955"/>
                    <a:pt x="95" y="7310"/>
                  </a:cubicBezTo>
                  <a:cubicBezTo>
                    <a:pt x="0" y="7373"/>
                    <a:pt x="0" y="7530"/>
                    <a:pt x="32" y="7625"/>
                  </a:cubicBezTo>
                  <a:cubicBezTo>
                    <a:pt x="945" y="9893"/>
                    <a:pt x="3182" y="11405"/>
                    <a:pt x="5671" y="11405"/>
                  </a:cubicBezTo>
                  <a:lnTo>
                    <a:pt x="6553" y="11405"/>
                  </a:lnTo>
                  <a:cubicBezTo>
                    <a:pt x="9011" y="11405"/>
                    <a:pt x="11216" y="9893"/>
                    <a:pt x="12161" y="7625"/>
                  </a:cubicBezTo>
                  <a:cubicBezTo>
                    <a:pt x="12224" y="7499"/>
                    <a:pt x="12224" y="7373"/>
                    <a:pt x="12129" y="7310"/>
                  </a:cubicBezTo>
                  <a:cubicBezTo>
                    <a:pt x="11184" y="5955"/>
                    <a:pt x="10680" y="4380"/>
                    <a:pt x="10680" y="2773"/>
                  </a:cubicBezTo>
                  <a:lnTo>
                    <a:pt x="10680" y="2143"/>
                  </a:lnTo>
                  <a:cubicBezTo>
                    <a:pt x="10680" y="946"/>
                    <a:pt x="9420" y="1"/>
                    <a:pt x="7845" y="1"/>
                  </a:cubicBezTo>
                  <a:cubicBezTo>
                    <a:pt x="7183" y="1"/>
                    <a:pt x="6553" y="158"/>
                    <a:pt x="6081" y="473"/>
                  </a:cubicBezTo>
                  <a:cubicBezTo>
                    <a:pt x="5545" y="158"/>
                    <a:pt x="4915" y="1"/>
                    <a:pt x="428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5" name="Google Shape;525;p41"/>
            <p:cNvSpPr/>
            <p:nvPr/>
          </p:nvSpPr>
          <p:spPr>
            <a:xfrm>
              <a:off x="-18448275" y="3817200"/>
              <a:ext cx="18150" cy="17350"/>
            </a:xfrm>
            <a:custGeom>
              <a:rect b="b" l="l" r="r" t="t"/>
              <a:pathLst>
                <a:path extrusionOk="0" h="694" w="726">
                  <a:moveTo>
                    <a:pt x="347" y="1"/>
                  </a:moveTo>
                  <a:cubicBezTo>
                    <a:pt x="158" y="1"/>
                    <a:pt x="1" y="158"/>
                    <a:pt x="1" y="347"/>
                  </a:cubicBezTo>
                  <a:cubicBezTo>
                    <a:pt x="1" y="536"/>
                    <a:pt x="158" y="694"/>
                    <a:pt x="347" y="694"/>
                  </a:cubicBezTo>
                  <a:cubicBezTo>
                    <a:pt x="536" y="694"/>
                    <a:pt x="725" y="536"/>
                    <a:pt x="725" y="347"/>
                  </a:cubicBezTo>
                  <a:cubicBezTo>
                    <a:pt x="694" y="158"/>
                    <a:pt x="536" y="1"/>
                    <a:pt x="347"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6" name="Google Shape;526;p41"/>
            <p:cNvSpPr/>
            <p:nvPr/>
          </p:nvSpPr>
          <p:spPr>
            <a:xfrm>
              <a:off x="-18645175" y="3708500"/>
              <a:ext cx="74050" cy="91400"/>
            </a:xfrm>
            <a:custGeom>
              <a:rect b="b" l="l" r="r" t="t"/>
              <a:pathLst>
                <a:path extrusionOk="0" h="3656" w="2962">
                  <a:moveTo>
                    <a:pt x="2111" y="1"/>
                  </a:moveTo>
                  <a:cubicBezTo>
                    <a:pt x="946" y="1"/>
                    <a:pt x="1" y="946"/>
                    <a:pt x="1" y="2143"/>
                  </a:cubicBezTo>
                  <a:cubicBezTo>
                    <a:pt x="1" y="2710"/>
                    <a:pt x="221" y="3277"/>
                    <a:pt x="631" y="3656"/>
                  </a:cubicBezTo>
                  <a:lnTo>
                    <a:pt x="631" y="3498"/>
                  </a:lnTo>
                  <a:lnTo>
                    <a:pt x="631" y="2868"/>
                  </a:lnTo>
                  <a:cubicBezTo>
                    <a:pt x="631" y="1608"/>
                    <a:pt x="1576" y="600"/>
                    <a:pt x="2962" y="190"/>
                  </a:cubicBezTo>
                  <a:cubicBezTo>
                    <a:pt x="2679" y="95"/>
                    <a:pt x="2395"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7" name="Google Shape;527;p41"/>
            <p:cNvSpPr/>
            <p:nvPr/>
          </p:nvSpPr>
          <p:spPr>
            <a:xfrm>
              <a:off x="-18415975" y="3710075"/>
              <a:ext cx="74850" cy="92975"/>
            </a:xfrm>
            <a:custGeom>
              <a:rect b="b" l="l" r="r" t="t"/>
              <a:pathLst>
                <a:path extrusionOk="0" h="3719" w="2994">
                  <a:moveTo>
                    <a:pt x="883" y="1"/>
                  </a:moveTo>
                  <a:cubicBezTo>
                    <a:pt x="568" y="1"/>
                    <a:pt x="284" y="64"/>
                    <a:pt x="1" y="190"/>
                  </a:cubicBezTo>
                  <a:cubicBezTo>
                    <a:pt x="1292" y="568"/>
                    <a:pt x="2206" y="1608"/>
                    <a:pt x="2206" y="2836"/>
                  </a:cubicBezTo>
                  <a:lnTo>
                    <a:pt x="2206" y="3466"/>
                  </a:lnTo>
                  <a:cubicBezTo>
                    <a:pt x="2206" y="3529"/>
                    <a:pt x="2206" y="3656"/>
                    <a:pt x="2237" y="3719"/>
                  </a:cubicBezTo>
                  <a:cubicBezTo>
                    <a:pt x="2710" y="3340"/>
                    <a:pt x="2993" y="2742"/>
                    <a:pt x="2993" y="2112"/>
                  </a:cubicBezTo>
                  <a:cubicBezTo>
                    <a:pt x="2993" y="946"/>
                    <a:pt x="2048" y="1"/>
                    <a:pt x="883"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28" name="Google Shape;528;p41"/>
          <p:cNvGrpSpPr/>
          <p:nvPr/>
        </p:nvGrpSpPr>
        <p:grpSpPr>
          <a:xfrm>
            <a:off x="8226930" y="4179459"/>
            <a:ext cx="360882" cy="352928"/>
            <a:chOff x="-15688425" y="3707725"/>
            <a:chExt cx="304825" cy="302475"/>
          </a:xfrm>
        </p:grpSpPr>
        <p:sp>
          <p:nvSpPr>
            <p:cNvPr id="529" name="Google Shape;529;p41"/>
            <p:cNvSpPr/>
            <p:nvPr/>
          </p:nvSpPr>
          <p:spPr>
            <a:xfrm>
              <a:off x="-15687650" y="3884950"/>
              <a:ext cx="304050" cy="125250"/>
            </a:xfrm>
            <a:custGeom>
              <a:rect b="b" l="l" r="r" t="t"/>
              <a:pathLst>
                <a:path extrusionOk="0" h="5010" w="12162">
                  <a:moveTo>
                    <a:pt x="347" y="0"/>
                  </a:moveTo>
                  <a:cubicBezTo>
                    <a:pt x="158" y="0"/>
                    <a:pt x="1" y="158"/>
                    <a:pt x="1" y="347"/>
                  </a:cubicBezTo>
                  <a:cubicBezTo>
                    <a:pt x="1" y="567"/>
                    <a:pt x="158" y="725"/>
                    <a:pt x="347" y="725"/>
                  </a:cubicBezTo>
                  <a:lnTo>
                    <a:pt x="851" y="725"/>
                  </a:lnTo>
                  <a:lnTo>
                    <a:pt x="1481" y="1922"/>
                  </a:lnTo>
                  <a:cubicBezTo>
                    <a:pt x="1576" y="2048"/>
                    <a:pt x="1702" y="2142"/>
                    <a:pt x="1796" y="2142"/>
                  </a:cubicBezTo>
                  <a:lnTo>
                    <a:pt x="3057" y="2142"/>
                  </a:lnTo>
                  <a:lnTo>
                    <a:pt x="3624" y="2835"/>
                  </a:lnTo>
                  <a:lnTo>
                    <a:pt x="6113" y="2835"/>
                  </a:lnTo>
                  <a:cubicBezTo>
                    <a:pt x="6302" y="2835"/>
                    <a:pt x="6459" y="2993"/>
                    <a:pt x="6459" y="3182"/>
                  </a:cubicBezTo>
                  <a:cubicBezTo>
                    <a:pt x="6459" y="3403"/>
                    <a:pt x="6302" y="3560"/>
                    <a:pt x="6113" y="3560"/>
                  </a:cubicBezTo>
                  <a:lnTo>
                    <a:pt x="4128" y="3560"/>
                  </a:lnTo>
                  <a:lnTo>
                    <a:pt x="5073" y="4852"/>
                  </a:lnTo>
                  <a:cubicBezTo>
                    <a:pt x="5168" y="4915"/>
                    <a:pt x="5231" y="5009"/>
                    <a:pt x="5357" y="5009"/>
                  </a:cubicBezTo>
                  <a:lnTo>
                    <a:pt x="6774" y="5009"/>
                  </a:lnTo>
                  <a:cubicBezTo>
                    <a:pt x="6900" y="5009"/>
                    <a:pt x="7058" y="4915"/>
                    <a:pt x="7089" y="4820"/>
                  </a:cubicBezTo>
                  <a:lnTo>
                    <a:pt x="7719" y="3560"/>
                  </a:lnTo>
                  <a:lnTo>
                    <a:pt x="8948" y="3560"/>
                  </a:lnTo>
                  <a:cubicBezTo>
                    <a:pt x="9043" y="3560"/>
                    <a:pt x="9169" y="3497"/>
                    <a:pt x="9200" y="3403"/>
                  </a:cubicBezTo>
                  <a:lnTo>
                    <a:pt x="10145" y="2079"/>
                  </a:lnTo>
                  <a:lnTo>
                    <a:pt x="8948" y="2079"/>
                  </a:lnTo>
                  <a:lnTo>
                    <a:pt x="8948" y="2142"/>
                  </a:lnTo>
                  <a:cubicBezTo>
                    <a:pt x="8728" y="2142"/>
                    <a:pt x="8570" y="1985"/>
                    <a:pt x="8570" y="1764"/>
                  </a:cubicBezTo>
                  <a:cubicBezTo>
                    <a:pt x="8570" y="1575"/>
                    <a:pt x="8728" y="1418"/>
                    <a:pt x="8948" y="1418"/>
                  </a:cubicBezTo>
                  <a:lnTo>
                    <a:pt x="10712" y="1418"/>
                  </a:lnTo>
                  <a:lnTo>
                    <a:pt x="11248" y="725"/>
                  </a:lnTo>
                  <a:lnTo>
                    <a:pt x="11815" y="725"/>
                  </a:lnTo>
                  <a:cubicBezTo>
                    <a:pt x="12004" y="725"/>
                    <a:pt x="12162" y="567"/>
                    <a:pt x="12162" y="347"/>
                  </a:cubicBezTo>
                  <a:cubicBezTo>
                    <a:pt x="12162" y="158"/>
                    <a:pt x="12004" y="0"/>
                    <a:pt x="11815"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0" name="Google Shape;530;p41"/>
            <p:cNvSpPr/>
            <p:nvPr/>
          </p:nvSpPr>
          <p:spPr>
            <a:xfrm>
              <a:off x="-15634875" y="3956600"/>
              <a:ext cx="49650" cy="18150"/>
            </a:xfrm>
            <a:custGeom>
              <a:rect b="b" l="l" r="r" t="t"/>
              <a:pathLst>
                <a:path extrusionOk="0" h="726" w="1986">
                  <a:moveTo>
                    <a:pt x="379" y="1"/>
                  </a:moveTo>
                  <a:cubicBezTo>
                    <a:pt x="158" y="1"/>
                    <a:pt x="1" y="158"/>
                    <a:pt x="1" y="348"/>
                  </a:cubicBezTo>
                  <a:cubicBezTo>
                    <a:pt x="1" y="568"/>
                    <a:pt x="158" y="726"/>
                    <a:pt x="379" y="726"/>
                  </a:cubicBezTo>
                  <a:lnTo>
                    <a:pt x="1985" y="726"/>
                  </a:lnTo>
                  <a:lnTo>
                    <a:pt x="1418"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p41"/>
            <p:cNvSpPr/>
            <p:nvPr/>
          </p:nvSpPr>
          <p:spPr>
            <a:xfrm>
              <a:off x="-15434025" y="3920375"/>
              <a:ext cx="31525" cy="18150"/>
            </a:xfrm>
            <a:custGeom>
              <a:rect b="b" l="l" r="r" t="t"/>
              <a:pathLst>
                <a:path extrusionOk="0" h="726" w="1261">
                  <a:moveTo>
                    <a:pt x="567" y="1"/>
                  </a:moveTo>
                  <a:lnTo>
                    <a:pt x="0" y="725"/>
                  </a:lnTo>
                  <a:lnTo>
                    <a:pt x="914" y="725"/>
                  </a:lnTo>
                  <a:cubicBezTo>
                    <a:pt x="1103" y="725"/>
                    <a:pt x="1261" y="568"/>
                    <a:pt x="1261" y="347"/>
                  </a:cubicBezTo>
                  <a:cubicBezTo>
                    <a:pt x="1261" y="158"/>
                    <a:pt x="1103" y="1"/>
                    <a:pt x="914"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2" name="Google Shape;532;p41"/>
            <p:cNvSpPr/>
            <p:nvPr/>
          </p:nvSpPr>
          <p:spPr>
            <a:xfrm>
              <a:off x="-15436400" y="3974725"/>
              <a:ext cx="52800" cy="17350"/>
            </a:xfrm>
            <a:custGeom>
              <a:rect b="b" l="l" r="r" t="t"/>
              <a:pathLst>
                <a:path extrusionOk="0" h="694" w="2112">
                  <a:moveTo>
                    <a:pt x="347" y="1"/>
                  </a:moveTo>
                  <a:cubicBezTo>
                    <a:pt x="158" y="1"/>
                    <a:pt x="1" y="158"/>
                    <a:pt x="1" y="347"/>
                  </a:cubicBezTo>
                  <a:cubicBezTo>
                    <a:pt x="1" y="536"/>
                    <a:pt x="158" y="694"/>
                    <a:pt x="347" y="694"/>
                  </a:cubicBezTo>
                  <a:lnTo>
                    <a:pt x="1765" y="694"/>
                  </a:lnTo>
                  <a:cubicBezTo>
                    <a:pt x="1954" y="694"/>
                    <a:pt x="2112" y="536"/>
                    <a:pt x="2112" y="347"/>
                  </a:cubicBezTo>
                  <a:cubicBezTo>
                    <a:pt x="2112" y="158"/>
                    <a:pt x="1954" y="1"/>
                    <a:pt x="176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41"/>
            <p:cNvSpPr/>
            <p:nvPr/>
          </p:nvSpPr>
          <p:spPr>
            <a:xfrm>
              <a:off x="-15688425" y="3992050"/>
              <a:ext cx="54350" cy="18150"/>
            </a:xfrm>
            <a:custGeom>
              <a:rect b="b" l="l" r="r" t="t"/>
              <a:pathLst>
                <a:path extrusionOk="0" h="726" w="2174">
                  <a:moveTo>
                    <a:pt x="347" y="1"/>
                  </a:moveTo>
                  <a:cubicBezTo>
                    <a:pt x="158" y="1"/>
                    <a:pt x="0" y="158"/>
                    <a:pt x="0" y="379"/>
                  </a:cubicBezTo>
                  <a:cubicBezTo>
                    <a:pt x="0" y="568"/>
                    <a:pt x="158" y="725"/>
                    <a:pt x="347" y="725"/>
                  </a:cubicBezTo>
                  <a:lnTo>
                    <a:pt x="1796" y="725"/>
                  </a:lnTo>
                  <a:cubicBezTo>
                    <a:pt x="1985" y="725"/>
                    <a:pt x="2174" y="568"/>
                    <a:pt x="2174" y="379"/>
                  </a:cubicBezTo>
                  <a:cubicBezTo>
                    <a:pt x="2174" y="158"/>
                    <a:pt x="1985" y="1"/>
                    <a:pt x="1796"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4" name="Google Shape;534;p41"/>
            <p:cNvSpPr/>
            <p:nvPr/>
          </p:nvSpPr>
          <p:spPr>
            <a:xfrm>
              <a:off x="-15664800" y="3707725"/>
              <a:ext cx="252850" cy="161475"/>
            </a:xfrm>
            <a:custGeom>
              <a:rect b="b" l="l" r="r" t="t"/>
              <a:pathLst>
                <a:path extrusionOk="0" h="6459" w="10114">
                  <a:moveTo>
                    <a:pt x="4443" y="0"/>
                  </a:moveTo>
                  <a:cubicBezTo>
                    <a:pt x="4285" y="0"/>
                    <a:pt x="4159" y="95"/>
                    <a:pt x="4096" y="252"/>
                  </a:cubicBezTo>
                  <a:lnTo>
                    <a:pt x="3686" y="1450"/>
                  </a:lnTo>
                  <a:lnTo>
                    <a:pt x="5136" y="1450"/>
                  </a:lnTo>
                  <a:cubicBezTo>
                    <a:pt x="5356" y="1450"/>
                    <a:pt x="5514" y="1607"/>
                    <a:pt x="5514" y="1828"/>
                  </a:cubicBezTo>
                  <a:cubicBezTo>
                    <a:pt x="5514" y="2017"/>
                    <a:pt x="5356" y="2174"/>
                    <a:pt x="5136" y="2174"/>
                  </a:cubicBezTo>
                  <a:lnTo>
                    <a:pt x="2993" y="2174"/>
                  </a:lnTo>
                  <a:cubicBezTo>
                    <a:pt x="2867" y="2174"/>
                    <a:pt x="2710" y="2237"/>
                    <a:pt x="2678" y="2363"/>
                  </a:cubicBezTo>
                  <a:lnTo>
                    <a:pt x="1985" y="3718"/>
                  </a:lnTo>
                  <a:lnTo>
                    <a:pt x="662" y="4380"/>
                  </a:lnTo>
                  <a:cubicBezTo>
                    <a:pt x="567" y="4411"/>
                    <a:pt x="504" y="4506"/>
                    <a:pt x="473" y="4600"/>
                  </a:cubicBezTo>
                  <a:lnTo>
                    <a:pt x="0" y="6459"/>
                  </a:lnTo>
                  <a:lnTo>
                    <a:pt x="3497" y="6459"/>
                  </a:lnTo>
                  <a:lnTo>
                    <a:pt x="4096" y="3813"/>
                  </a:lnTo>
                  <a:cubicBezTo>
                    <a:pt x="4122" y="3657"/>
                    <a:pt x="4255" y="3544"/>
                    <a:pt x="4406" y="3544"/>
                  </a:cubicBezTo>
                  <a:cubicBezTo>
                    <a:pt x="4439" y="3544"/>
                    <a:pt x="4472" y="3549"/>
                    <a:pt x="4506" y="3560"/>
                  </a:cubicBezTo>
                  <a:cubicBezTo>
                    <a:pt x="4726" y="3592"/>
                    <a:pt x="4821" y="3781"/>
                    <a:pt x="4789" y="3970"/>
                  </a:cubicBezTo>
                  <a:lnTo>
                    <a:pt x="4317" y="6427"/>
                  </a:lnTo>
                  <a:lnTo>
                    <a:pt x="5860" y="6427"/>
                  </a:lnTo>
                  <a:lnTo>
                    <a:pt x="5545" y="5482"/>
                  </a:lnTo>
                  <a:cubicBezTo>
                    <a:pt x="5451" y="5293"/>
                    <a:pt x="5577" y="5073"/>
                    <a:pt x="5766" y="5041"/>
                  </a:cubicBezTo>
                  <a:cubicBezTo>
                    <a:pt x="5811" y="5028"/>
                    <a:pt x="5855" y="5022"/>
                    <a:pt x="5896" y="5022"/>
                  </a:cubicBezTo>
                  <a:cubicBezTo>
                    <a:pt x="6057" y="5022"/>
                    <a:pt x="6182" y="5118"/>
                    <a:pt x="6207" y="5293"/>
                  </a:cubicBezTo>
                  <a:lnTo>
                    <a:pt x="6616" y="6459"/>
                  </a:lnTo>
                  <a:lnTo>
                    <a:pt x="10113" y="6459"/>
                  </a:lnTo>
                  <a:lnTo>
                    <a:pt x="9042" y="3813"/>
                  </a:lnTo>
                  <a:cubicBezTo>
                    <a:pt x="9011" y="3750"/>
                    <a:pt x="8979" y="3655"/>
                    <a:pt x="8885" y="3623"/>
                  </a:cubicBezTo>
                  <a:lnTo>
                    <a:pt x="7562" y="2962"/>
                  </a:lnTo>
                  <a:lnTo>
                    <a:pt x="6175" y="189"/>
                  </a:lnTo>
                  <a:cubicBezTo>
                    <a:pt x="6081" y="95"/>
                    <a:pt x="5986" y="0"/>
                    <a:pt x="586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35" name="Google Shape;535;p41"/>
          <p:cNvGrpSpPr/>
          <p:nvPr/>
        </p:nvGrpSpPr>
        <p:grpSpPr>
          <a:xfrm>
            <a:off x="8155742" y="3454706"/>
            <a:ext cx="284567" cy="352912"/>
            <a:chOff x="-16794250" y="4058225"/>
            <a:chExt cx="305625" cy="304025"/>
          </a:xfrm>
        </p:grpSpPr>
        <p:sp>
          <p:nvSpPr>
            <p:cNvPr id="536" name="Google Shape;536;p41"/>
            <p:cNvSpPr/>
            <p:nvPr/>
          </p:nvSpPr>
          <p:spPr>
            <a:xfrm>
              <a:off x="-16793475" y="4309475"/>
              <a:ext cx="70925" cy="17350"/>
            </a:xfrm>
            <a:custGeom>
              <a:rect b="b" l="l" r="r" t="t"/>
              <a:pathLst>
                <a:path extrusionOk="0" h="694" w="2837">
                  <a:moveTo>
                    <a:pt x="347" y="0"/>
                  </a:moveTo>
                  <a:cubicBezTo>
                    <a:pt x="158" y="0"/>
                    <a:pt x="1" y="158"/>
                    <a:pt x="1" y="347"/>
                  </a:cubicBezTo>
                  <a:cubicBezTo>
                    <a:pt x="1" y="536"/>
                    <a:pt x="158" y="693"/>
                    <a:pt x="347" y="693"/>
                  </a:cubicBezTo>
                  <a:lnTo>
                    <a:pt x="2490" y="693"/>
                  </a:lnTo>
                  <a:cubicBezTo>
                    <a:pt x="2679" y="693"/>
                    <a:pt x="2836" y="536"/>
                    <a:pt x="2836" y="347"/>
                  </a:cubicBezTo>
                  <a:cubicBezTo>
                    <a:pt x="2836" y="158"/>
                    <a:pt x="2679" y="0"/>
                    <a:pt x="2490"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7" name="Google Shape;537;p41"/>
            <p:cNvSpPr/>
            <p:nvPr/>
          </p:nvSpPr>
          <p:spPr>
            <a:xfrm>
              <a:off x="-16758025" y="4344900"/>
              <a:ext cx="89800" cy="17350"/>
            </a:xfrm>
            <a:custGeom>
              <a:rect b="b" l="l" r="r" t="t"/>
              <a:pathLst>
                <a:path extrusionOk="0" h="694" w="3592">
                  <a:moveTo>
                    <a:pt x="347" y="1"/>
                  </a:moveTo>
                  <a:cubicBezTo>
                    <a:pt x="158" y="1"/>
                    <a:pt x="0" y="158"/>
                    <a:pt x="0" y="347"/>
                  </a:cubicBezTo>
                  <a:cubicBezTo>
                    <a:pt x="0" y="536"/>
                    <a:pt x="158" y="694"/>
                    <a:pt x="347" y="694"/>
                  </a:cubicBezTo>
                  <a:lnTo>
                    <a:pt x="3245" y="694"/>
                  </a:lnTo>
                  <a:cubicBezTo>
                    <a:pt x="3435" y="694"/>
                    <a:pt x="3592" y="536"/>
                    <a:pt x="3592" y="347"/>
                  </a:cubicBezTo>
                  <a:cubicBezTo>
                    <a:pt x="3592" y="158"/>
                    <a:pt x="3435" y="1"/>
                    <a:pt x="324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8" name="Google Shape;538;p41"/>
            <p:cNvSpPr/>
            <p:nvPr/>
          </p:nvSpPr>
          <p:spPr>
            <a:xfrm>
              <a:off x="-16615475" y="4344900"/>
              <a:ext cx="89825" cy="17350"/>
            </a:xfrm>
            <a:custGeom>
              <a:rect b="b" l="l" r="r" t="t"/>
              <a:pathLst>
                <a:path extrusionOk="0" h="694" w="3593">
                  <a:moveTo>
                    <a:pt x="379" y="1"/>
                  </a:moveTo>
                  <a:cubicBezTo>
                    <a:pt x="158" y="1"/>
                    <a:pt x="1" y="158"/>
                    <a:pt x="1" y="347"/>
                  </a:cubicBezTo>
                  <a:cubicBezTo>
                    <a:pt x="1" y="536"/>
                    <a:pt x="158" y="694"/>
                    <a:pt x="379" y="694"/>
                  </a:cubicBezTo>
                  <a:lnTo>
                    <a:pt x="3246" y="694"/>
                  </a:lnTo>
                  <a:cubicBezTo>
                    <a:pt x="3435" y="694"/>
                    <a:pt x="3592" y="536"/>
                    <a:pt x="3592" y="347"/>
                  </a:cubicBezTo>
                  <a:cubicBezTo>
                    <a:pt x="3592" y="158"/>
                    <a:pt x="3435" y="1"/>
                    <a:pt x="3246"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9" name="Google Shape;539;p41"/>
            <p:cNvSpPr/>
            <p:nvPr/>
          </p:nvSpPr>
          <p:spPr>
            <a:xfrm>
              <a:off x="-16561900" y="4309475"/>
              <a:ext cx="71700" cy="17350"/>
            </a:xfrm>
            <a:custGeom>
              <a:rect b="b" l="l" r="r" t="t"/>
              <a:pathLst>
                <a:path extrusionOk="0" h="694" w="2868">
                  <a:moveTo>
                    <a:pt x="347" y="0"/>
                  </a:moveTo>
                  <a:cubicBezTo>
                    <a:pt x="158" y="0"/>
                    <a:pt x="0" y="158"/>
                    <a:pt x="0" y="347"/>
                  </a:cubicBezTo>
                  <a:cubicBezTo>
                    <a:pt x="0" y="536"/>
                    <a:pt x="158" y="693"/>
                    <a:pt x="347" y="693"/>
                  </a:cubicBezTo>
                  <a:lnTo>
                    <a:pt x="2521" y="693"/>
                  </a:lnTo>
                  <a:cubicBezTo>
                    <a:pt x="2710" y="693"/>
                    <a:pt x="2867" y="536"/>
                    <a:pt x="2867" y="347"/>
                  </a:cubicBezTo>
                  <a:cubicBezTo>
                    <a:pt x="2867" y="158"/>
                    <a:pt x="2710" y="0"/>
                    <a:pt x="252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41"/>
            <p:cNvSpPr/>
            <p:nvPr/>
          </p:nvSpPr>
          <p:spPr>
            <a:xfrm>
              <a:off x="-16704475" y="4309475"/>
              <a:ext cx="125275" cy="17350"/>
            </a:xfrm>
            <a:custGeom>
              <a:rect b="b" l="l" r="r" t="t"/>
              <a:pathLst>
                <a:path extrusionOk="0" h="694" w="5011">
                  <a:moveTo>
                    <a:pt x="347" y="0"/>
                  </a:moveTo>
                  <a:cubicBezTo>
                    <a:pt x="158" y="0"/>
                    <a:pt x="1" y="158"/>
                    <a:pt x="1" y="347"/>
                  </a:cubicBezTo>
                  <a:cubicBezTo>
                    <a:pt x="1" y="536"/>
                    <a:pt x="158" y="693"/>
                    <a:pt x="347" y="693"/>
                  </a:cubicBezTo>
                  <a:lnTo>
                    <a:pt x="4632" y="693"/>
                  </a:lnTo>
                  <a:cubicBezTo>
                    <a:pt x="4821" y="693"/>
                    <a:pt x="5010" y="536"/>
                    <a:pt x="5010" y="347"/>
                  </a:cubicBezTo>
                  <a:cubicBezTo>
                    <a:pt x="5010" y="158"/>
                    <a:pt x="4821" y="0"/>
                    <a:pt x="463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1" name="Google Shape;541;p41"/>
            <p:cNvSpPr/>
            <p:nvPr/>
          </p:nvSpPr>
          <p:spPr>
            <a:xfrm>
              <a:off x="-16704475" y="4074750"/>
              <a:ext cx="126050" cy="165425"/>
            </a:xfrm>
            <a:custGeom>
              <a:rect b="b" l="l" r="r" t="t"/>
              <a:pathLst>
                <a:path extrusionOk="0" h="6617" w="5042">
                  <a:moveTo>
                    <a:pt x="1072" y="2931"/>
                  </a:moveTo>
                  <a:cubicBezTo>
                    <a:pt x="1261" y="2931"/>
                    <a:pt x="1419" y="3088"/>
                    <a:pt x="1419" y="3277"/>
                  </a:cubicBezTo>
                  <a:lnTo>
                    <a:pt x="1419" y="5483"/>
                  </a:lnTo>
                  <a:cubicBezTo>
                    <a:pt x="1419" y="5672"/>
                    <a:pt x="1261" y="5829"/>
                    <a:pt x="1072" y="5829"/>
                  </a:cubicBezTo>
                  <a:cubicBezTo>
                    <a:pt x="851" y="5829"/>
                    <a:pt x="694" y="5672"/>
                    <a:pt x="694" y="5483"/>
                  </a:cubicBezTo>
                  <a:lnTo>
                    <a:pt x="694" y="3277"/>
                  </a:lnTo>
                  <a:cubicBezTo>
                    <a:pt x="694" y="3088"/>
                    <a:pt x="851" y="2931"/>
                    <a:pt x="1072" y="2931"/>
                  </a:cubicBezTo>
                  <a:close/>
                  <a:moveTo>
                    <a:pt x="3939" y="2931"/>
                  </a:moveTo>
                  <a:cubicBezTo>
                    <a:pt x="4128" y="2931"/>
                    <a:pt x="4285" y="3088"/>
                    <a:pt x="4285" y="3277"/>
                  </a:cubicBezTo>
                  <a:lnTo>
                    <a:pt x="4285" y="5483"/>
                  </a:lnTo>
                  <a:cubicBezTo>
                    <a:pt x="4285" y="5672"/>
                    <a:pt x="4128" y="5829"/>
                    <a:pt x="3939" y="5829"/>
                  </a:cubicBezTo>
                  <a:cubicBezTo>
                    <a:pt x="3718" y="5829"/>
                    <a:pt x="3561" y="5672"/>
                    <a:pt x="3561" y="5483"/>
                  </a:cubicBezTo>
                  <a:lnTo>
                    <a:pt x="3561" y="3277"/>
                  </a:lnTo>
                  <a:cubicBezTo>
                    <a:pt x="3561" y="3088"/>
                    <a:pt x="3718" y="2931"/>
                    <a:pt x="3939" y="2931"/>
                  </a:cubicBezTo>
                  <a:close/>
                  <a:moveTo>
                    <a:pt x="1" y="1"/>
                  </a:moveTo>
                  <a:lnTo>
                    <a:pt x="1" y="6554"/>
                  </a:lnTo>
                  <a:cubicBezTo>
                    <a:pt x="116" y="6542"/>
                    <a:pt x="240" y="6535"/>
                    <a:pt x="366" y="6535"/>
                  </a:cubicBezTo>
                  <a:cubicBezTo>
                    <a:pt x="584" y="6535"/>
                    <a:pt x="809" y="6557"/>
                    <a:pt x="1009" y="6617"/>
                  </a:cubicBezTo>
                  <a:cubicBezTo>
                    <a:pt x="1293" y="6207"/>
                    <a:pt x="1671" y="5924"/>
                    <a:pt x="2143" y="5829"/>
                  </a:cubicBezTo>
                  <a:lnTo>
                    <a:pt x="2143" y="3939"/>
                  </a:lnTo>
                  <a:cubicBezTo>
                    <a:pt x="2143" y="3750"/>
                    <a:pt x="2332" y="3592"/>
                    <a:pt x="2521" y="3592"/>
                  </a:cubicBezTo>
                  <a:cubicBezTo>
                    <a:pt x="2710" y="3592"/>
                    <a:pt x="2868" y="3750"/>
                    <a:pt x="2868" y="3939"/>
                  </a:cubicBezTo>
                  <a:lnTo>
                    <a:pt x="2868" y="5829"/>
                  </a:lnTo>
                  <a:cubicBezTo>
                    <a:pt x="3340" y="5955"/>
                    <a:pt x="3750" y="6239"/>
                    <a:pt x="4002" y="6617"/>
                  </a:cubicBezTo>
                  <a:cubicBezTo>
                    <a:pt x="4207" y="6555"/>
                    <a:pt x="4439" y="6507"/>
                    <a:pt x="4672" y="6507"/>
                  </a:cubicBezTo>
                  <a:cubicBezTo>
                    <a:pt x="4796" y="6507"/>
                    <a:pt x="4921" y="6521"/>
                    <a:pt x="5042" y="6554"/>
                  </a:cubicBezTo>
                  <a:lnTo>
                    <a:pt x="5042" y="1"/>
                  </a:lnTo>
                  <a:lnTo>
                    <a:pt x="4285" y="1"/>
                  </a:lnTo>
                  <a:lnTo>
                    <a:pt x="4285" y="1796"/>
                  </a:lnTo>
                  <a:cubicBezTo>
                    <a:pt x="4285" y="1985"/>
                    <a:pt x="4128" y="2143"/>
                    <a:pt x="3939" y="2143"/>
                  </a:cubicBezTo>
                  <a:cubicBezTo>
                    <a:pt x="3718" y="2143"/>
                    <a:pt x="3561" y="1985"/>
                    <a:pt x="3561" y="1796"/>
                  </a:cubicBezTo>
                  <a:lnTo>
                    <a:pt x="3561" y="1"/>
                  </a:lnTo>
                  <a:lnTo>
                    <a:pt x="2868" y="1"/>
                  </a:lnTo>
                  <a:lnTo>
                    <a:pt x="2868" y="2490"/>
                  </a:lnTo>
                  <a:cubicBezTo>
                    <a:pt x="2868" y="2679"/>
                    <a:pt x="2710" y="2836"/>
                    <a:pt x="2521" y="2836"/>
                  </a:cubicBezTo>
                  <a:cubicBezTo>
                    <a:pt x="2301" y="2836"/>
                    <a:pt x="2143" y="2679"/>
                    <a:pt x="2143" y="2490"/>
                  </a:cubicBezTo>
                  <a:lnTo>
                    <a:pt x="2143" y="1"/>
                  </a:lnTo>
                  <a:lnTo>
                    <a:pt x="1450" y="1"/>
                  </a:lnTo>
                  <a:lnTo>
                    <a:pt x="1450" y="1796"/>
                  </a:lnTo>
                  <a:cubicBezTo>
                    <a:pt x="1450" y="1985"/>
                    <a:pt x="1293" y="2143"/>
                    <a:pt x="1103" y="2143"/>
                  </a:cubicBezTo>
                  <a:cubicBezTo>
                    <a:pt x="883" y="2143"/>
                    <a:pt x="725" y="1985"/>
                    <a:pt x="725" y="1796"/>
                  </a:cubicBezTo>
                  <a:lnTo>
                    <a:pt x="725"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2" name="Google Shape;542;p41"/>
            <p:cNvSpPr/>
            <p:nvPr/>
          </p:nvSpPr>
          <p:spPr>
            <a:xfrm>
              <a:off x="-16725725" y="4237800"/>
              <a:ext cx="164625" cy="53575"/>
            </a:xfrm>
            <a:custGeom>
              <a:rect b="b" l="l" r="r" t="t"/>
              <a:pathLst>
                <a:path extrusionOk="0" h="2143" w="6585">
                  <a:moveTo>
                    <a:pt x="3308" y="0"/>
                  </a:moveTo>
                  <a:cubicBezTo>
                    <a:pt x="2867" y="0"/>
                    <a:pt x="2458" y="252"/>
                    <a:pt x="2300" y="693"/>
                  </a:cubicBezTo>
                  <a:cubicBezTo>
                    <a:pt x="2232" y="830"/>
                    <a:pt x="2082" y="933"/>
                    <a:pt x="1921" y="933"/>
                  </a:cubicBezTo>
                  <a:cubicBezTo>
                    <a:pt x="1859" y="933"/>
                    <a:pt x="1795" y="917"/>
                    <a:pt x="1733" y="882"/>
                  </a:cubicBezTo>
                  <a:cubicBezTo>
                    <a:pt x="1570" y="774"/>
                    <a:pt x="1377" y="721"/>
                    <a:pt x="1181" y="721"/>
                  </a:cubicBezTo>
                  <a:cubicBezTo>
                    <a:pt x="809" y="721"/>
                    <a:pt x="427" y="910"/>
                    <a:pt x="221" y="1260"/>
                  </a:cubicBezTo>
                  <a:cubicBezTo>
                    <a:pt x="63" y="1512"/>
                    <a:pt x="0" y="1827"/>
                    <a:pt x="126" y="2143"/>
                  </a:cubicBezTo>
                  <a:lnTo>
                    <a:pt x="6522" y="2143"/>
                  </a:lnTo>
                  <a:cubicBezTo>
                    <a:pt x="6585" y="1890"/>
                    <a:pt x="6585" y="1575"/>
                    <a:pt x="6459" y="1292"/>
                  </a:cubicBezTo>
                  <a:cubicBezTo>
                    <a:pt x="6292" y="918"/>
                    <a:pt x="5893" y="708"/>
                    <a:pt x="5487" y="708"/>
                  </a:cubicBezTo>
                  <a:cubicBezTo>
                    <a:pt x="5278" y="708"/>
                    <a:pt x="5066" y="764"/>
                    <a:pt x="4883" y="882"/>
                  </a:cubicBezTo>
                  <a:cubicBezTo>
                    <a:pt x="4820" y="924"/>
                    <a:pt x="4747" y="945"/>
                    <a:pt x="4675" y="945"/>
                  </a:cubicBezTo>
                  <a:cubicBezTo>
                    <a:pt x="4530" y="945"/>
                    <a:pt x="4390" y="861"/>
                    <a:pt x="4348" y="693"/>
                  </a:cubicBezTo>
                  <a:cubicBezTo>
                    <a:pt x="4190" y="252"/>
                    <a:pt x="3781" y="0"/>
                    <a:pt x="3308"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3" name="Google Shape;543;p41"/>
            <p:cNvSpPr/>
            <p:nvPr/>
          </p:nvSpPr>
          <p:spPr>
            <a:xfrm>
              <a:off x="-16559550" y="4058225"/>
              <a:ext cx="70925" cy="233150"/>
            </a:xfrm>
            <a:custGeom>
              <a:rect b="b" l="l" r="r" t="t"/>
              <a:pathLst>
                <a:path extrusionOk="0" h="9326" w="2837">
                  <a:moveTo>
                    <a:pt x="694" y="0"/>
                  </a:moveTo>
                  <a:cubicBezTo>
                    <a:pt x="284" y="0"/>
                    <a:pt x="1" y="315"/>
                    <a:pt x="1" y="725"/>
                  </a:cubicBezTo>
                  <a:lnTo>
                    <a:pt x="1" y="7530"/>
                  </a:lnTo>
                  <a:cubicBezTo>
                    <a:pt x="127" y="7719"/>
                    <a:pt x="347" y="7908"/>
                    <a:pt x="442" y="8160"/>
                  </a:cubicBezTo>
                  <a:cubicBezTo>
                    <a:pt x="662" y="8506"/>
                    <a:pt x="694" y="8947"/>
                    <a:pt x="599" y="9326"/>
                  </a:cubicBezTo>
                  <a:lnTo>
                    <a:pt x="2458" y="9326"/>
                  </a:lnTo>
                  <a:cubicBezTo>
                    <a:pt x="2647" y="9326"/>
                    <a:pt x="2836" y="9168"/>
                    <a:pt x="2836" y="8979"/>
                  </a:cubicBezTo>
                  <a:lnTo>
                    <a:pt x="2836" y="2520"/>
                  </a:lnTo>
                  <a:cubicBezTo>
                    <a:pt x="2836" y="2048"/>
                    <a:pt x="2521" y="1670"/>
                    <a:pt x="2112" y="1512"/>
                  </a:cubicBezTo>
                  <a:lnTo>
                    <a:pt x="2112" y="6112"/>
                  </a:lnTo>
                  <a:cubicBezTo>
                    <a:pt x="2112" y="6301"/>
                    <a:pt x="1954" y="6459"/>
                    <a:pt x="1765" y="6459"/>
                  </a:cubicBezTo>
                  <a:cubicBezTo>
                    <a:pt x="1576" y="6459"/>
                    <a:pt x="1387" y="6301"/>
                    <a:pt x="1387" y="6112"/>
                  </a:cubicBezTo>
                  <a:lnTo>
                    <a:pt x="1387" y="725"/>
                  </a:lnTo>
                  <a:cubicBezTo>
                    <a:pt x="1387" y="315"/>
                    <a:pt x="1040" y="0"/>
                    <a:pt x="694"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4" name="Google Shape;544;p41"/>
            <p:cNvSpPr/>
            <p:nvPr/>
          </p:nvSpPr>
          <p:spPr>
            <a:xfrm>
              <a:off x="-16794250" y="4059000"/>
              <a:ext cx="70900" cy="232375"/>
            </a:xfrm>
            <a:custGeom>
              <a:rect b="b" l="l" r="r" t="t"/>
              <a:pathLst>
                <a:path extrusionOk="0" h="9295" w="2836">
                  <a:moveTo>
                    <a:pt x="2111" y="1"/>
                  </a:moveTo>
                  <a:cubicBezTo>
                    <a:pt x="1733" y="1"/>
                    <a:pt x="1418" y="316"/>
                    <a:pt x="1418" y="725"/>
                  </a:cubicBezTo>
                  <a:lnTo>
                    <a:pt x="1418" y="6113"/>
                  </a:lnTo>
                  <a:cubicBezTo>
                    <a:pt x="1418" y="6302"/>
                    <a:pt x="1260" y="6459"/>
                    <a:pt x="1071" y="6459"/>
                  </a:cubicBezTo>
                  <a:cubicBezTo>
                    <a:pt x="851" y="6459"/>
                    <a:pt x="693" y="6302"/>
                    <a:pt x="693" y="6113"/>
                  </a:cubicBezTo>
                  <a:lnTo>
                    <a:pt x="693" y="1513"/>
                  </a:lnTo>
                  <a:cubicBezTo>
                    <a:pt x="284" y="1670"/>
                    <a:pt x="0" y="2048"/>
                    <a:pt x="0" y="2521"/>
                  </a:cubicBezTo>
                  <a:lnTo>
                    <a:pt x="0" y="8979"/>
                  </a:lnTo>
                  <a:cubicBezTo>
                    <a:pt x="0" y="9137"/>
                    <a:pt x="158" y="9295"/>
                    <a:pt x="347" y="9295"/>
                  </a:cubicBezTo>
                  <a:lnTo>
                    <a:pt x="2174" y="9295"/>
                  </a:lnTo>
                  <a:cubicBezTo>
                    <a:pt x="2080" y="8885"/>
                    <a:pt x="2111" y="8444"/>
                    <a:pt x="2363" y="8034"/>
                  </a:cubicBezTo>
                  <a:cubicBezTo>
                    <a:pt x="2489" y="7845"/>
                    <a:pt x="2647" y="7688"/>
                    <a:pt x="2836" y="7530"/>
                  </a:cubicBezTo>
                  <a:lnTo>
                    <a:pt x="2836" y="725"/>
                  </a:lnTo>
                  <a:cubicBezTo>
                    <a:pt x="2836" y="316"/>
                    <a:pt x="2489" y="1"/>
                    <a:pt x="2111"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45" name="Google Shape;545;p41"/>
          <p:cNvGrpSpPr/>
          <p:nvPr/>
        </p:nvGrpSpPr>
        <p:grpSpPr>
          <a:xfrm>
            <a:off x="6494954" y="2090766"/>
            <a:ext cx="360879" cy="352941"/>
            <a:chOff x="-17878825" y="3334400"/>
            <a:chExt cx="270200" cy="304050"/>
          </a:xfrm>
        </p:grpSpPr>
        <p:sp>
          <p:nvSpPr>
            <p:cNvPr id="546" name="Google Shape;546;p41"/>
            <p:cNvSpPr/>
            <p:nvPr/>
          </p:nvSpPr>
          <p:spPr>
            <a:xfrm>
              <a:off x="-17683475" y="3334400"/>
              <a:ext cx="74850" cy="74050"/>
            </a:xfrm>
            <a:custGeom>
              <a:rect b="b" l="l" r="r" t="t"/>
              <a:pathLst>
                <a:path extrusionOk="0" h="2962" w="2994">
                  <a:moveTo>
                    <a:pt x="1985" y="0"/>
                  </a:moveTo>
                  <a:cubicBezTo>
                    <a:pt x="1197" y="0"/>
                    <a:pt x="473" y="378"/>
                    <a:pt x="0" y="945"/>
                  </a:cubicBezTo>
                  <a:cubicBezTo>
                    <a:pt x="630" y="1481"/>
                    <a:pt x="1229" y="2174"/>
                    <a:pt x="1670" y="2962"/>
                  </a:cubicBezTo>
                  <a:lnTo>
                    <a:pt x="2867" y="473"/>
                  </a:lnTo>
                  <a:cubicBezTo>
                    <a:pt x="2993" y="252"/>
                    <a:pt x="2836" y="0"/>
                    <a:pt x="2552"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41"/>
            <p:cNvSpPr/>
            <p:nvPr/>
          </p:nvSpPr>
          <p:spPr>
            <a:xfrm>
              <a:off x="-17752000" y="3513975"/>
              <a:ext cx="16550" cy="16550"/>
            </a:xfrm>
            <a:custGeom>
              <a:rect b="b" l="l" r="r" t="t"/>
              <a:pathLst>
                <a:path extrusionOk="0" h="662" w="662">
                  <a:moveTo>
                    <a:pt x="347" y="0"/>
                  </a:moveTo>
                  <a:cubicBezTo>
                    <a:pt x="158" y="0"/>
                    <a:pt x="0" y="158"/>
                    <a:pt x="0" y="347"/>
                  </a:cubicBezTo>
                  <a:cubicBezTo>
                    <a:pt x="0" y="441"/>
                    <a:pt x="158" y="536"/>
                    <a:pt x="347" y="662"/>
                  </a:cubicBezTo>
                  <a:cubicBezTo>
                    <a:pt x="504" y="599"/>
                    <a:pt x="630" y="473"/>
                    <a:pt x="662" y="378"/>
                  </a:cubicBezTo>
                  <a:lnTo>
                    <a:pt x="662" y="284"/>
                  </a:lnTo>
                  <a:cubicBezTo>
                    <a:pt x="630" y="126"/>
                    <a:pt x="504" y="0"/>
                    <a:pt x="347"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41"/>
            <p:cNvSpPr/>
            <p:nvPr/>
          </p:nvSpPr>
          <p:spPr>
            <a:xfrm>
              <a:off x="-17860700" y="3405275"/>
              <a:ext cx="107150" cy="206225"/>
            </a:xfrm>
            <a:custGeom>
              <a:rect b="b" l="l" r="r" t="t"/>
              <a:pathLst>
                <a:path extrusionOk="0" h="8249" w="4286">
                  <a:moveTo>
                    <a:pt x="2521" y="2931"/>
                  </a:moveTo>
                  <a:cubicBezTo>
                    <a:pt x="2710" y="2931"/>
                    <a:pt x="2867" y="3088"/>
                    <a:pt x="2867" y="3277"/>
                  </a:cubicBezTo>
                  <a:cubicBezTo>
                    <a:pt x="2867" y="3466"/>
                    <a:pt x="2710" y="3624"/>
                    <a:pt x="2521" y="3624"/>
                  </a:cubicBezTo>
                  <a:cubicBezTo>
                    <a:pt x="2332" y="3624"/>
                    <a:pt x="2174" y="3466"/>
                    <a:pt x="2174" y="3277"/>
                  </a:cubicBezTo>
                  <a:cubicBezTo>
                    <a:pt x="2174" y="3088"/>
                    <a:pt x="2332" y="2931"/>
                    <a:pt x="2521" y="2931"/>
                  </a:cubicBezTo>
                  <a:close/>
                  <a:moveTo>
                    <a:pt x="1513" y="1"/>
                  </a:moveTo>
                  <a:cubicBezTo>
                    <a:pt x="568" y="1387"/>
                    <a:pt x="1" y="3246"/>
                    <a:pt x="1" y="4695"/>
                  </a:cubicBezTo>
                  <a:cubicBezTo>
                    <a:pt x="1" y="6113"/>
                    <a:pt x="473" y="7184"/>
                    <a:pt x="1450" y="7845"/>
                  </a:cubicBezTo>
                  <a:cubicBezTo>
                    <a:pt x="1859" y="8112"/>
                    <a:pt x="2328" y="8248"/>
                    <a:pt x="2801" y="8248"/>
                  </a:cubicBezTo>
                  <a:cubicBezTo>
                    <a:pt x="3166" y="8248"/>
                    <a:pt x="3533" y="8167"/>
                    <a:pt x="3876" y="8003"/>
                  </a:cubicBezTo>
                  <a:cubicBezTo>
                    <a:pt x="4128" y="7845"/>
                    <a:pt x="4285" y="7562"/>
                    <a:pt x="4285" y="7310"/>
                  </a:cubicBezTo>
                  <a:lnTo>
                    <a:pt x="4285" y="5608"/>
                  </a:lnTo>
                  <a:cubicBezTo>
                    <a:pt x="4065" y="5451"/>
                    <a:pt x="3718" y="5199"/>
                    <a:pt x="3624" y="4852"/>
                  </a:cubicBezTo>
                  <a:cubicBezTo>
                    <a:pt x="3592" y="4821"/>
                    <a:pt x="3592" y="4726"/>
                    <a:pt x="3592" y="4695"/>
                  </a:cubicBezTo>
                  <a:lnTo>
                    <a:pt x="3592" y="2300"/>
                  </a:lnTo>
                  <a:cubicBezTo>
                    <a:pt x="3592" y="1670"/>
                    <a:pt x="3277" y="1103"/>
                    <a:pt x="2773" y="788"/>
                  </a:cubicBezTo>
                  <a:lnTo>
                    <a:pt x="1513" y="1"/>
                  </a:ln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9" name="Google Shape;549;p41"/>
            <p:cNvSpPr/>
            <p:nvPr/>
          </p:nvSpPr>
          <p:spPr>
            <a:xfrm>
              <a:off x="-17735475" y="3405275"/>
              <a:ext cx="107150" cy="206475"/>
            </a:xfrm>
            <a:custGeom>
              <a:rect b="b" l="l" r="r" t="t"/>
              <a:pathLst>
                <a:path extrusionOk="0" h="8259" w="4286">
                  <a:moveTo>
                    <a:pt x="1797" y="2931"/>
                  </a:moveTo>
                  <a:cubicBezTo>
                    <a:pt x="2017" y="2931"/>
                    <a:pt x="2175" y="3088"/>
                    <a:pt x="2175" y="3277"/>
                  </a:cubicBezTo>
                  <a:cubicBezTo>
                    <a:pt x="2175" y="3466"/>
                    <a:pt x="2017" y="3624"/>
                    <a:pt x="1797" y="3624"/>
                  </a:cubicBezTo>
                  <a:cubicBezTo>
                    <a:pt x="1608" y="3624"/>
                    <a:pt x="1450" y="3466"/>
                    <a:pt x="1450" y="3277"/>
                  </a:cubicBezTo>
                  <a:cubicBezTo>
                    <a:pt x="1450" y="3088"/>
                    <a:pt x="1608" y="2931"/>
                    <a:pt x="1797" y="2931"/>
                  </a:cubicBezTo>
                  <a:close/>
                  <a:moveTo>
                    <a:pt x="2805" y="1"/>
                  </a:moveTo>
                  <a:lnTo>
                    <a:pt x="1545" y="788"/>
                  </a:lnTo>
                  <a:cubicBezTo>
                    <a:pt x="1009" y="1103"/>
                    <a:pt x="694" y="1702"/>
                    <a:pt x="694" y="2300"/>
                  </a:cubicBezTo>
                  <a:lnTo>
                    <a:pt x="694" y="4506"/>
                  </a:lnTo>
                  <a:lnTo>
                    <a:pt x="694" y="4695"/>
                  </a:lnTo>
                  <a:cubicBezTo>
                    <a:pt x="694" y="4789"/>
                    <a:pt x="694" y="4852"/>
                    <a:pt x="662" y="4947"/>
                  </a:cubicBezTo>
                  <a:lnTo>
                    <a:pt x="662" y="4978"/>
                  </a:lnTo>
                  <a:cubicBezTo>
                    <a:pt x="568" y="5293"/>
                    <a:pt x="253" y="5514"/>
                    <a:pt x="1" y="5640"/>
                  </a:cubicBezTo>
                  <a:lnTo>
                    <a:pt x="1" y="7310"/>
                  </a:lnTo>
                  <a:cubicBezTo>
                    <a:pt x="1" y="7562"/>
                    <a:pt x="158" y="7845"/>
                    <a:pt x="442" y="8003"/>
                  </a:cubicBezTo>
                  <a:cubicBezTo>
                    <a:pt x="777" y="8174"/>
                    <a:pt x="1139" y="8258"/>
                    <a:pt x="1503" y="8258"/>
                  </a:cubicBezTo>
                  <a:cubicBezTo>
                    <a:pt x="2884" y="8258"/>
                    <a:pt x="4285" y="7039"/>
                    <a:pt x="4285" y="4695"/>
                  </a:cubicBezTo>
                  <a:cubicBezTo>
                    <a:pt x="4285" y="3246"/>
                    <a:pt x="3750" y="1418"/>
                    <a:pt x="2805" y="1"/>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0" name="Google Shape;550;p41"/>
            <p:cNvSpPr/>
            <p:nvPr/>
          </p:nvSpPr>
          <p:spPr>
            <a:xfrm>
              <a:off x="-17812650" y="3353300"/>
              <a:ext cx="136275" cy="144150"/>
            </a:xfrm>
            <a:custGeom>
              <a:rect b="b" l="l" r="r" t="t"/>
              <a:pathLst>
                <a:path extrusionOk="0" h="5766" w="5451">
                  <a:moveTo>
                    <a:pt x="2741" y="0"/>
                  </a:moveTo>
                  <a:cubicBezTo>
                    <a:pt x="1702" y="0"/>
                    <a:pt x="756" y="599"/>
                    <a:pt x="0" y="1513"/>
                  </a:cubicBezTo>
                  <a:lnTo>
                    <a:pt x="1229" y="2300"/>
                  </a:lnTo>
                  <a:cubicBezTo>
                    <a:pt x="1954" y="2741"/>
                    <a:pt x="2363" y="3529"/>
                    <a:pt x="2363" y="4379"/>
                  </a:cubicBezTo>
                  <a:lnTo>
                    <a:pt x="2363" y="5766"/>
                  </a:lnTo>
                  <a:cubicBezTo>
                    <a:pt x="2489" y="5703"/>
                    <a:pt x="2615" y="5671"/>
                    <a:pt x="2773" y="5671"/>
                  </a:cubicBezTo>
                  <a:cubicBezTo>
                    <a:pt x="2899" y="5671"/>
                    <a:pt x="2993" y="5703"/>
                    <a:pt x="3088" y="5766"/>
                  </a:cubicBezTo>
                  <a:lnTo>
                    <a:pt x="3088" y="4379"/>
                  </a:lnTo>
                  <a:cubicBezTo>
                    <a:pt x="3088" y="3497"/>
                    <a:pt x="3529" y="2710"/>
                    <a:pt x="4222" y="2300"/>
                  </a:cubicBezTo>
                  <a:lnTo>
                    <a:pt x="5451" y="1513"/>
                  </a:lnTo>
                  <a:cubicBezTo>
                    <a:pt x="4695" y="599"/>
                    <a:pt x="3749" y="0"/>
                    <a:pt x="274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1" name="Google Shape;551;p41"/>
            <p:cNvSpPr/>
            <p:nvPr/>
          </p:nvSpPr>
          <p:spPr>
            <a:xfrm>
              <a:off x="-17770900" y="3614000"/>
              <a:ext cx="52775" cy="24450"/>
            </a:xfrm>
            <a:custGeom>
              <a:rect b="b" l="l" r="r" t="t"/>
              <a:pathLst>
                <a:path extrusionOk="0" h="978" w="2111">
                  <a:moveTo>
                    <a:pt x="1071" y="0"/>
                  </a:moveTo>
                  <a:cubicBezTo>
                    <a:pt x="756" y="252"/>
                    <a:pt x="378" y="410"/>
                    <a:pt x="0" y="536"/>
                  </a:cubicBezTo>
                  <a:lnTo>
                    <a:pt x="0" y="630"/>
                  </a:lnTo>
                  <a:cubicBezTo>
                    <a:pt x="0" y="851"/>
                    <a:pt x="158" y="977"/>
                    <a:pt x="347" y="977"/>
                  </a:cubicBezTo>
                  <a:lnTo>
                    <a:pt x="1764" y="977"/>
                  </a:lnTo>
                  <a:cubicBezTo>
                    <a:pt x="1953" y="977"/>
                    <a:pt x="2111" y="851"/>
                    <a:pt x="2111" y="630"/>
                  </a:cubicBezTo>
                  <a:lnTo>
                    <a:pt x="2111" y="536"/>
                  </a:lnTo>
                  <a:cubicBezTo>
                    <a:pt x="1733" y="410"/>
                    <a:pt x="1386" y="252"/>
                    <a:pt x="1071"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52" name="Google Shape;552;p41"/>
            <p:cNvSpPr/>
            <p:nvPr/>
          </p:nvSpPr>
          <p:spPr>
            <a:xfrm>
              <a:off x="-17878825" y="3334400"/>
              <a:ext cx="74075" cy="74050"/>
            </a:xfrm>
            <a:custGeom>
              <a:rect b="b" l="l" r="r" t="t"/>
              <a:pathLst>
                <a:path extrusionOk="0" h="2962" w="2963">
                  <a:moveTo>
                    <a:pt x="410" y="0"/>
                  </a:moveTo>
                  <a:cubicBezTo>
                    <a:pt x="127" y="0"/>
                    <a:pt x="1" y="284"/>
                    <a:pt x="95" y="536"/>
                  </a:cubicBezTo>
                  <a:lnTo>
                    <a:pt x="1324" y="2962"/>
                  </a:lnTo>
                  <a:cubicBezTo>
                    <a:pt x="1765" y="2174"/>
                    <a:pt x="2301" y="1512"/>
                    <a:pt x="2962" y="945"/>
                  </a:cubicBezTo>
                  <a:cubicBezTo>
                    <a:pt x="2490" y="378"/>
                    <a:pt x="1797" y="0"/>
                    <a:pt x="1009" y="0"/>
                  </a:cubicBezTo>
                  <a:close/>
                </a:path>
              </a:pathLst>
            </a:custGeom>
            <a:solidFill>
              <a:srgbClr val="5F7D9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53" name="Google Shape;553;p41"/>
          <p:cNvSpPr txBox="1"/>
          <p:nvPr/>
        </p:nvSpPr>
        <p:spPr>
          <a:xfrm>
            <a:off x="4058450" y="2481613"/>
            <a:ext cx="1583700" cy="3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50"/>
              <a:buFont typeface="Arial"/>
              <a:buNone/>
            </a:pPr>
            <a:r>
              <a:rPr b="1" i="1" lang="en" sz="850" u="none" cap="none" strike="noStrike">
                <a:solidFill>
                  <a:schemeClr val="dk1"/>
                </a:solidFill>
                <a:latin typeface="Avenir"/>
                <a:ea typeface="Avenir"/>
                <a:cs typeface="Avenir"/>
                <a:sym typeface="Avenir"/>
              </a:rPr>
              <a:t>Leatherback Turtle</a:t>
            </a:r>
            <a:endParaRPr b="0" i="0" sz="1200" u="none" cap="none" strike="noStrike">
              <a:solidFill>
                <a:schemeClr val="dk1"/>
              </a:solidFill>
              <a:latin typeface="Avenir"/>
              <a:ea typeface="Avenir"/>
              <a:cs typeface="Avenir"/>
              <a:sym typeface="Avenir"/>
            </a:endParaRPr>
          </a:p>
        </p:txBody>
      </p:sp>
      <p:sp>
        <p:nvSpPr>
          <p:cNvPr id="554" name="Google Shape;554;p41"/>
          <p:cNvSpPr txBox="1"/>
          <p:nvPr/>
        </p:nvSpPr>
        <p:spPr>
          <a:xfrm>
            <a:off x="4521775" y="3905663"/>
            <a:ext cx="1783500" cy="6465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n" sz="1000" u="sng" cap="none" strike="noStrike">
                <a:solidFill>
                  <a:schemeClr val="hlink"/>
                </a:solidFill>
                <a:latin typeface="Avenir"/>
                <a:ea typeface="Avenir"/>
                <a:cs typeface="Avenir"/>
                <a:sym typeface="Avenir"/>
                <a:hlinkClick r:id="rId3"/>
              </a:rPr>
              <a:t>USGS - PAD-US</a:t>
            </a:r>
            <a:endParaRPr b="0" i="0" sz="10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1000"/>
              <a:buFont typeface="Arial"/>
              <a:buNone/>
            </a:pPr>
            <a:r>
              <a:rPr b="0" i="0" lang="en" sz="1000" u="none" cap="none" strike="noStrike">
                <a:solidFill>
                  <a:srgbClr val="000000"/>
                </a:solidFill>
                <a:latin typeface="Avenir"/>
                <a:ea typeface="Avenir"/>
                <a:cs typeface="Avenir"/>
                <a:sym typeface="Avenir"/>
              </a:rPr>
              <a:t>Terrestrial and Marine Protected Areas</a:t>
            </a:r>
            <a:endParaRPr b="0" i="0" sz="1000" u="none" cap="none" strike="noStrike">
              <a:solidFill>
                <a:srgbClr val="000000"/>
              </a:solidFill>
              <a:latin typeface="Avenir"/>
              <a:ea typeface="Avenir"/>
              <a:cs typeface="Avenir"/>
              <a:sym typeface="Avenir"/>
            </a:endParaRPr>
          </a:p>
        </p:txBody>
      </p:sp>
      <p:sp>
        <p:nvSpPr>
          <p:cNvPr id="555" name="Google Shape;555;p41"/>
          <p:cNvSpPr txBox="1"/>
          <p:nvPr/>
        </p:nvSpPr>
        <p:spPr>
          <a:xfrm>
            <a:off x="3809375" y="2817600"/>
            <a:ext cx="4864200" cy="5232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100"/>
              <a:buFont typeface="Arial"/>
              <a:buNone/>
            </a:pPr>
            <a:r>
              <a:rPr b="0" i="0" lang="en" sz="1100" u="sng" cap="none" strike="noStrike">
                <a:solidFill>
                  <a:schemeClr val="hlink"/>
                </a:solidFill>
                <a:latin typeface="Avenir"/>
                <a:ea typeface="Avenir"/>
                <a:cs typeface="Avenir"/>
                <a:sym typeface="Avenir"/>
                <a:hlinkClick r:id="rId4"/>
              </a:rPr>
              <a:t>US. Fishery and Wildlife Service </a:t>
            </a:r>
            <a:endParaRPr b="0" i="0" sz="1100" u="none" cap="none" strike="noStrike">
              <a:solidFill>
                <a:srgbClr val="000000"/>
              </a:solidFill>
              <a:latin typeface="Avenir"/>
              <a:ea typeface="Avenir"/>
              <a:cs typeface="Avenir"/>
              <a:sym typeface="Avenir"/>
            </a:endParaRPr>
          </a:p>
          <a:p>
            <a:pPr indent="0" lvl="0" marL="0" marR="0" rtl="0" algn="ctr">
              <a:lnSpc>
                <a:spcPct val="100000"/>
              </a:lnSpc>
              <a:spcBef>
                <a:spcPts val="0"/>
              </a:spcBef>
              <a:spcAft>
                <a:spcPts val="0"/>
              </a:spcAft>
              <a:buClr>
                <a:srgbClr val="000000"/>
              </a:buClr>
              <a:buSzPts val="1100"/>
              <a:buFont typeface="Arial"/>
              <a:buNone/>
            </a:pPr>
            <a:r>
              <a:rPr b="0" i="0" lang="en" sz="1100" u="none" cap="none" strike="noStrike">
                <a:solidFill>
                  <a:srgbClr val="000000"/>
                </a:solidFill>
                <a:latin typeface="Avenir"/>
                <a:ea typeface="Avenir"/>
                <a:cs typeface="Avenir"/>
                <a:sym typeface="Avenir"/>
              </a:rPr>
              <a:t>Endangered Species Library</a:t>
            </a:r>
            <a:endParaRPr b="0" i="0" sz="1100" u="none" cap="none" strike="noStrike">
              <a:solidFill>
                <a:srgbClr val="000000"/>
              </a:solidFill>
              <a:latin typeface="Avenir"/>
              <a:ea typeface="Avenir"/>
              <a:cs typeface="Avenir"/>
              <a:sym typeface="Avenir"/>
            </a:endParaRPr>
          </a:p>
        </p:txBody>
      </p:sp>
      <p:pic>
        <p:nvPicPr>
          <p:cNvPr id="556" name="Google Shape;556;p41"/>
          <p:cNvPicPr preferRelativeResize="0"/>
          <p:nvPr/>
        </p:nvPicPr>
        <p:blipFill rotWithShape="1">
          <a:blip r:embed="rId5">
            <a:alphaModFix/>
          </a:blip>
          <a:srcRect b="0" l="0" r="0" t="0"/>
          <a:stretch/>
        </p:blipFill>
        <p:spPr>
          <a:xfrm>
            <a:off x="6513837" y="3427475"/>
            <a:ext cx="1450275" cy="1104877"/>
          </a:xfrm>
          <a:prstGeom prst="rect">
            <a:avLst/>
          </a:prstGeom>
          <a:noFill/>
          <a:ln>
            <a:noFill/>
          </a:ln>
        </p:spPr>
      </p:pic>
      <p:pic>
        <p:nvPicPr>
          <p:cNvPr id="557" name="Google Shape;557;p41"/>
          <p:cNvPicPr preferRelativeResize="0"/>
          <p:nvPr/>
        </p:nvPicPr>
        <p:blipFill rotWithShape="1">
          <a:blip r:embed="rId6">
            <a:alphaModFix/>
          </a:blip>
          <a:srcRect b="0" l="0" r="0" t="0"/>
          <a:stretch/>
        </p:blipFill>
        <p:spPr>
          <a:xfrm>
            <a:off x="6919353" y="1444300"/>
            <a:ext cx="1450276" cy="968055"/>
          </a:xfrm>
          <a:prstGeom prst="rect">
            <a:avLst/>
          </a:prstGeom>
          <a:noFill/>
          <a:ln>
            <a:noFill/>
          </a:ln>
        </p:spPr>
      </p:pic>
      <p:pic>
        <p:nvPicPr>
          <p:cNvPr id="558" name="Google Shape;558;p41"/>
          <p:cNvPicPr preferRelativeResize="0"/>
          <p:nvPr/>
        </p:nvPicPr>
        <p:blipFill rotWithShape="1">
          <a:blip r:embed="rId7">
            <a:alphaModFix/>
          </a:blip>
          <a:srcRect b="0" l="10843" r="3977" t="26911"/>
          <a:stretch/>
        </p:blipFill>
        <p:spPr>
          <a:xfrm>
            <a:off x="3968125" y="1428325"/>
            <a:ext cx="2234701" cy="968049"/>
          </a:xfrm>
          <a:prstGeom prst="rect">
            <a:avLst/>
          </a:prstGeom>
          <a:noFill/>
          <a:ln>
            <a:noFill/>
          </a:ln>
        </p:spPr>
      </p:pic>
      <p:sp>
        <p:nvSpPr>
          <p:cNvPr id="559" name="Google Shape;559;p41"/>
          <p:cNvSpPr txBox="1"/>
          <p:nvPr/>
        </p:nvSpPr>
        <p:spPr>
          <a:xfrm>
            <a:off x="222650" y="4538425"/>
            <a:ext cx="6450000" cy="461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0" i="0" lang="en" sz="900" u="none" cap="none" strike="noStrike">
                <a:solidFill>
                  <a:schemeClr val="dk1"/>
                </a:solidFill>
                <a:latin typeface="Avenir"/>
                <a:ea typeface="Avenir"/>
                <a:cs typeface="Avenir"/>
                <a:sym typeface="Avenir"/>
              </a:rPr>
              <a:t>Chapman AD (2020). Current Best Practices for Generalizing Sensitive Species Occurrence Data. Copenhagen: GBIF. </a:t>
            </a:r>
            <a:r>
              <a:rPr b="0" i="0" lang="en" sz="900" u="sng" cap="none" strike="noStrike">
                <a:solidFill>
                  <a:srgbClr val="1155CC"/>
                </a:solidFill>
                <a:latin typeface="Avenir"/>
                <a:ea typeface="Avenir"/>
                <a:cs typeface="Avenir"/>
                <a:sym typeface="Avenir"/>
                <a:hlinkClick r:id="rId8">
                  <a:extLst>
                    <a:ext uri="{A12FA001-AC4F-418D-AE19-62706E023703}">
                      <ahyp:hlinkClr val="tx"/>
                    </a:ext>
                  </a:extLst>
                </a:hlinkClick>
              </a:rPr>
              <a:t>https://doi.org/10.15468/doc-5jp4-5g10</a:t>
            </a:r>
            <a:endParaRPr b="0" i="0" sz="900" u="none" cap="none" strike="noStrike">
              <a:solidFill>
                <a:srgbClr val="1155CC"/>
              </a:solidFill>
              <a:latin typeface="Avenir"/>
              <a:ea typeface="Avenir"/>
              <a:cs typeface="Avenir"/>
              <a:sym typeface="Avenir"/>
            </a:endParaRPr>
          </a:p>
        </p:txBody>
      </p:sp>
      <p:sp>
        <p:nvSpPr>
          <p:cNvPr id="560" name="Google Shape;560;p41"/>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lang="en" sz="3200">
                <a:solidFill>
                  <a:srgbClr val="004B83"/>
                </a:solidFill>
                <a:latin typeface="Century Gothic"/>
                <a:ea typeface="Century Gothic"/>
                <a:cs typeface="Century Gothic"/>
                <a:sym typeface="Century Gothic"/>
              </a:rPr>
              <a:t>Define the Level of Sensitivity</a:t>
            </a:r>
            <a:endParaRPr b="1" i="0" sz="3200" u="none" cap="none" strike="noStrike">
              <a:solidFill>
                <a:srgbClr val="004B83"/>
              </a:solidFill>
              <a:latin typeface="Century Gothic"/>
              <a:ea typeface="Century Gothic"/>
              <a:cs typeface="Century Gothic"/>
              <a:sym typeface="Century Gothic"/>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42"/>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004B83"/>
              </a:solidFill>
              <a:latin typeface="Century Gothic"/>
              <a:ea typeface="Century Gothic"/>
              <a:cs typeface="Century Gothic"/>
              <a:sym typeface="Century Gothic"/>
            </a:endParaRPr>
          </a:p>
        </p:txBody>
      </p:sp>
      <p:sp>
        <p:nvSpPr>
          <p:cNvPr id="566" name="Google Shape;566;p42"/>
          <p:cNvSpPr txBox="1"/>
          <p:nvPr/>
        </p:nvSpPr>
        <p:spPr>
          <a:xfrm>
            <a:off x="447675" y="987700"/>
            <a:ext cx="77562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7" name="Google Shape;567;p42"/>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i="0" lang="en" sz="3400" u="none" cap="none" strike="noStrike">
                <a:solidFill>
                  <a:srgbClr val="004B83"/>
                </a:solidFill>
                <a:latin typeface="Century Gothic"/>
                <a:ea typeface="Century Gothic"/>
                <a:cs typeface="Century Gothic"/>
                <a:sym typeface="Century Gothic"/>
              </a:rPr>
              <a:t>USGS Recommendation</a:t>
            </a:r>
            <a:endParaRPr b="1" i="0" sz="3400" u="none" cap="none" strike="noStrike">
              <a:solidFill>
                <a:srgbClr val="004B83"/>
              </a:solidFill>
              <a:latin typeface="Century Gothic"/>
              <a:ea typeface="Century Gothic"/>
              <a:cs typeface="Century Gothic"/>
              <a:sym typeface="Century Gothic"/>
            </a:endParaRPr>
          </a:p>
        </p:txBody>
      </p:sp>
      <p:sp>
        <p:nvSpPr>
          <p:cNvPr id="568" name="Google Shape;568;p42"/>
          <p:cNvSpPr txBox="1"/>
          <p:nvPr/>
        </p:nvSpPr>
        <p:spPr>
          <a:xfrm>
            <a:off x="311700" y="1149125"/>
            <a:ext cx="8520600" cy="2544900"/>
          </a:xfrm>
          <a:prstGeom prst="rect">
            <a:avLst/>
          </a:prstGeom>
          <a:noFill/>
          <a:ln>
            <a:noFill/>
          </a:ln>
        </p:spPr>
        <p:txBody>
          <a:bodyPr anchorCtr="0" anchor="t" bIns="91425" lIns="91425" spcFirstLastPara="1" rIns="91425" wrap="square" tIns="91425">
            <a:spAutoFit/>
          </a:bodyPr>
          <a:lstStyle/>
          <a:p>
            <a:pPr indent="-355600" lvl="0" marL="457200" rtl="0" algn="l">
              <a:spcBef>
                <a:spcPts val="1200"/>
              </a:spcBef>
              <a:spcAft>
                <a:spcPts val="0"/>
              </a:spcAft>
              <a:buClr>
                <a:schemeClr val="dk1"/>
              </a:buClr>
              <a:buSzPts val="2000"/>
              <a:buFont typeface="Avenir"/>
              <a:buChar char="●"/>
            </a:pPr>
            <a:r>
              <a:rPr lang="en" sz="2000">
                <a:solidFill>
                  <a:schemeClr val="dk1"/>
                </a:solidFill>
                <a:latin typeface="Avenir"/>
                <a:ea typeface="Avenir"/>
                <a:cs typeface="Avenir"/>
                <a:sym typeface="Avenir"/>
              </a:rPr>
              <a:t>Environmental information should be freely available to promote awareness, better decisions, and reduce harm</a:t>
            </a:r>
            <a:endParaRPr sz="2000">
              <a:solidFill>
                <a:schemeClr val="dk1"/>
              </a:solidFill>
              <a:latin typeface="Avenir"/>
              <a:ea typeface="Avenir"/>
              <a:cs typeface="Avenir"/>
              <a:sym typeface="Avenir"/>
            </a:endParaRPr>
          </a:p>
          <a:p>
            <a:pPr indent="-355600" lvl="0" marL="457200" rtl="0" algn="l">
              <a:spcBef>
                <a:spcPts val="2000"/>
              </a:spcBef>
              <a:spcAft>
                <a:spcPts val="0"/>
              </a:spcAft>
              <a:buClr>
                <a:schemeClr val="dk1"/>
              </a:buClr>
              <a:buSzPts val="2000"/>
              <a:buFont typeface="Avenir"/>
              <a:buChar char="●"/>
            </a:pPr>
            <a:r>
              <a:rPr lang="en" sz="2000">
                <a:solidFill>
                  <a:schemeClr val="dk1"/>
                </a:solidFill>
                <a:latin typeface="Avenir"/>
                <a:ea typeface="Avenir"/>
                <a:cs typeface="Avenir"/>
                <a:sym typeface="Avenir"/>
              </a:rPr>
              <a:t>In rare cases (e.g., endangered species, resource data), access may be restricted to prevent harm or unfairness</a:t>
            </a:r>
            <a:endParaRPr sz="2000">
              <a:solidFill>
                <a:schemeClr val="dk1"/>
              </a:solidFill>
              <a:latin typeface="Avenir"/>
              <a:ea typeface="Avenir"/>
              <a:cs typeface="Avenir"/>
              <a:sym typeface="Avenir"/>
            </a:endParaRPr>
          </a:p>
          <a:p>
            <a:pPr indent="-355600" lvl="0" marL="457200" rtl="0" algn="l">
              <a:spcBef>
                <a:spcPts val="2000"/>
              </a:spcBef>
              <a:spcAft>
                <a:spcPts val="2000"/>
              </a:spcAft>
              <a:buClr>
                <a:schemeClr val="dk1"/>
              </a:buClr>
              <a:buSzPts val="2000"/>
              <a:buFont typeface="Avenir"/>
              <a:buChar char="●"/>
            </a:pPr>
            <a:r>
              <a:rPr lang="en" sz="2000">
                <a:solidFill>
                  <a:schemeClr val="dk1"/>
                </a:solidFill>
                <a:latin typeface="Avenir"/>
                <a:ea typeface="Avenir"/>
                <a:cs typeface="Avenir"/>
                <a:sym typeface="Avenir"/>
              </a:rPr>
              <a:t>Restrictions should be limited and applied only when strictly necessary, with a presumption in favor of open release</a:t>
            </a:r>
            <a:endParaRPr sz="2000">
              <a:solidFill>
                <a:schemeClr val="dk1"/>
              </a:solidFill>
              <a:latin typeface="Avenir"/>
              <a:ea typeface="Avenir"/>
              <a:cs typeface="Avenir"/>
              <a:sym typeface="Avenir"/>
            </a:endParaRPr>
          </a:p>
        </p:txBody>
      </p:sp>
      <p:sp>
        <p:nvSpPr>
          <p:cNvPr id="569" name="Google Shape;569;p42"/>
          <p:cNvSpPr txBox="1"/>
          <p:nvPr/>
        </p:nvSpPr>
        <p:spPr>
          <a:xfrm>
            <a:off x="470100" y="4353400"/>
            <a:ext cx="6343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venir"/>
                <a:ea typeface="Avenir"/>
                <a:cs typeface="Avenir"/>
                <a:sym typeface="Avenir"/>
              </a:rPr>
              <a:t>See: </a:t>
            </a:r>
            <a:r>
              <a:rPr b="0" i="0" lang="en" sz="1200" u="sng" cap="none" strike="noStrike">
                <a:solidFill>
                  <a:schemeClr val="hlink"/>
                </a:solidFill>
                <a:latin typeface="Avenir"/>
                <a:ea typeface="Avenir"/>
                <a:cs typeface="Avenir"/>
                <a:sym typeface="Avenir"/>
                <a:hlinkClick r:id="rId3"/>
              </a:rPr>
              <a:t>www.usgs.gov/data-management/proprietary-and-sensitive-data#proprietary</a:t>
            </a:r>
            <a:endParaRPr b="0" i="0" sz="12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Avenir"/>
              <a:ea typeface="Avenir"/>
              <a:cs typeface="Avenir"/>
              <a:sym typeface="Aveni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pic>
        <p:nvPicPr>
          <p:cNvPr id="574" name="Google Shape;574;p43" title="Screenshot 2025-05-26 at 7.07.53 PM.png"/>
          <p:cNvPicPr preferRelativeResize="0"/>
          <p:nvPr/>
        </p:nvPicPr>
        <p:blipFill>
          <a:blip r:embed="rId3">
            <a:alphaModFix/>
          </a:blip>
          <a:stretch>
            <a:fillRect/>
          </a:stretch>
        </p:blipFill>
        <p:spPr>
          <a:xfrm>
            <a:off x="411950" y="800100"/>
            <a:ext cx="3463852" cy="3203048"/>
          </a:xfrm>
          <a:prstGeom prst="rect">
            <a:avLst/>
          </a:prstGeom>
          <a:noFill/>
          <a:ln>
            <a:noFill/>
          </a:ln>
          <a:effectLst>
            <a:outerShdw blurRad="57150" rotWithShape="0" algn="bl" dir="5400000" dist="19050">
              <a:srgbClr val="000000">
                <a:alpha val="50000"/>
              </a:srgbClr>
            </a:outerShdw>
          </a:effectLst>
        </p:spPr>
      </p:pic>
      <p:sp>
        <p:nvSpPr>
          <p:cNvPr id="575" name="Google Shape;575;p43"/>
          <p:cNvSpPr txBox="1"/>
          <p:nvPr/>
        </p:nvSpPr>
        <p:spPr>
          <a:xfrm>
            <a:off x="4870975" y="290500"/>
            <a:ext cx="3952500" cy="42792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chemeClr val="dk1"/>
              </a:buClr>
              <a:buSzPts val="1400"/>
              <a:buChar char="●"/>
            </a:pPr>
            <a:r>
              <a:rPr b="1" lang="en">
                <a:solidFill>
                  <a:schemeClr val="dk1"/>
                </a:solidFill>
                <a:latin typeface="Avenir"/>
                <a:ea typeface="Avenir"/>
                <a:cs typeface="Avenir"/>
                <a:sym typeface="Avenir"/>
              </a:rPr>
              <a:t>Delay reporting</a:t>
            </a:r>
            <a:r>
              <a:rPr lang="en">
                <a:solidFill>
                  <a:schemeClr val="dk1"/>
                </a:solidFill>
                <a:latin typeface="Avenir"/>
                <a:ea typeface="Avenir"/>
                <a:cs typeface="Avenir"/>
                <a:sym typeface="Avenir"/>
              </a:rPr>
              <a:t>: Wait until the breeding or migration season ends before adding sensitive species (like owls) to eBird. You can edit your checklist later.</a:t>
            </a:r>
            <a:br>
              <a:rPr lang="en">
                <a:solidFill>
                  <a:schemeClr val="dk1"/>
                </a:solidFill>
                <a:latin typeface="Avenir"/>
                <a:ea typeface="Avenir"/>
                <a:cs typeface="Avenir"/>
                <a:sym typeface="Avenir"/>
              </a:rPr>
            </a:br>
            <a:endParaRPr>
              <a:solidFill>
                <a:schemeClr val="dk1"/>
              </a:solidFill>
              <a:latin typeface="Avenir"/>
              <a:ea typeface="Avenir"/>
              <a:cs typeface="Avenir"/>
              <a:sym typeface="Avenir"/>
            </a:endParaRPr>
          </a:p>
          <a:p>
            <a:pPr indent="-317500" lvl="0" marL="457200" rtl="0" algn="l">
              <a:spcBef>
                <a:spcPts val="0"/>
              </a:spcBef>
              <a:spcAft>
                <a:spcPts val="0"/>
              </a:spcAft>
              <a:buClr>
                <a:schemeClr val="dk1"/>
              </a:buClr>
              <a:buSzPts val="1400"/>
              <a:buChar char="●"/>
            </a:pPr>
            <a:r>
              <a:rPr b="1" lang="en">
                <a:solidFill>
                  <a:schemeClr val="dk1"/>
                </a:solidFill>
                <a:latin typeface="Avenir"/>
                <a:ea typeface="Avenir"/>
                <a:cs typeface="Avenir"/>
                <a:sym typeface="Avenir"/>
              </a:rPr>
              <a:t>Avoid exact locations</a:t>
            </a:r>
            <a:r>
              <a:rPr lang="en">
                <a:solidFill>
                  <a:schemeClr val="dk1"/>
                </a:solidFill>
                <a:latin typeface="Avenir"/>
                <a:ea typeface="Avenir"/>
                <a:cs typeface="Avenir"/>
                <a:sym typeface="Avenir"/>
              </a:rPr>
              <a:t>: Use general area names (e.g., a state park) rather than specific spots (like a certain tree grove) to protect the species' location.</a:t>
            </a:r>
            <a:br>
              <a:rPr lang="en">
                <a:solidFill>
                  <a:schemeClr val="dk1"/>
                </a:solidFill>
                <a:latin typeface="Avenir"/>
                <a:ea typeface="Avenir"/>
                <a:cs typeface="Avenir"/>
                <a:sym typeface="Avenir"/>
              </a:rPr>
            </a:br>
            <a:endParaRPr>
              <a:solidFill>
                <a:schemeClr val="dk1"/>
              </a:solidFill>
              <a:latin typeface="Avenir"/>
              <a:ea typeface="Avenir"/>
              <a:cs typeface="Avenir"/>
              <a:sym typeface="Avenir"/>
            </a:endParaRPr>
          </a:p>
          <a:p>
            <a:pPr indent="-317500" lvl="0" marL="457200" rtl="0" algn="l">
              <a:spcBef>
                <a:spcPts val="0"/>
              </a:spcBef>
              <a:spcAft>
                <a:spcPts val="0"/>
              </a:spcAft>
              <a:buClr>
                <a:schemeClr val="dk1"/>
              </a:buClr>
              <a:buSzPts val="1400"/>
              <a:buChar char="●"/>
            </a:pPr>
            <a:r>
              <a:rPr b="1" lang="en">
                <a:solidFill>
                  <a:schemeClr val="dk1"/>
                </a:solidFill>
                <a:latin typeface="Avenir"/>
                <a:ea typeface="Avenir"/>
                <a:cs typeface="Avenir"/>
                <a:sym typeface="Avenir"/>
              </a:rPr>
              <a:t>Postpone submissions</a:t>
            </a:r>
            <a:r>
              <a:rPr lang="en">
                <a:solidFill>
                  <a:schemeClr val="dk1"/>
                </a:solidFill>
                <a:latin typeface="Avenir"/>
                <a:ea typeface="Avenir"/>
                <a:cs typeface="Avenir"/>
                <a:sym typeface="Avenir"/>
              </a:rPr>
              <a:t>: Delay submitting rare bird sightings by about a week to avoid immediate alerts that could draw crowds.</a:t>
            </a:r>
            <a:br>
              <a:rPr lang="en">
                <a:solidFill>
                  <a:schemeClr val="dk1"/>
                </a:solidFill>
                <a:latin typeface="Avenir"/>
                <a:ea typeface="Avenir"/>
                <a:cs typeface="Avenir"/>
                <a:sym typeface="Avenir"/>
              </a:rPr>
            </a:br>
            <a:endParaRPr>
              <a:solidFill>
                <a:schemeClr val="dk1"/>
              </a:solidFill>
              <a:latin typeface="Avenir"/>
              <a:ea typeface="Avenir"/>
              <a:cs typeface="Avenir"/>
              <a:sym typeface="Avenir"/>
            </a:endParaRPr>
          </a:p>
          <a:p>
            <a:pPr indent="-317500" lvl="0" marL="457200" rtl="0" algn="l">
              <a:spcBef>
                <a:spcPts val="0"/>
              </a:spcBef>
              <a:spcAft>
                <a:spcPts val="0"/>
              </a:spcAft>
              <a:buClr>
                <a:schemeClr val="dk1"/>
              </a:buClr>
              <a:buSzPts val="1400"/>
              <a:buChar char="●"/>
            </a:pPr>
            <a:r>
              <a:rPr b="1" lang="en">
                <a:solidFill>
                  <a:schemeClr val="dk1"/>
                </a:solidFill>
                <a:latin typeface="Avenir"/>
                <a:ea typeface="Avenir"/>
                <a:cs typeface="Avenir"/>
                <a:sym typeface="Avenir"/>
              </a:rPr>
              <a:t>Hide checklists</a:t>
            </a:r>
            <a:r>
              <a:rPr lang="en">
                <a:solidFill>
                  <a:schemeClr val="dk1"/>
                </a:solidFill>
                <a:latin typeface="Avenir"/>
                <a:ea typeface="Avenir"/>
                <a:cs typeface="Avenir"/>
                <a:sym typeface="Avenir"/>
              </a:rPr>
              <a:t>: You can hide sensitive checklists after submission through the “Manage My Observations” section on eBird.</a:t>
            </a:r>
            <a:endParaRPr>
              <a:solidFill>
                <a:schemeClr val="dk1"/>
              </a:solidFill>
              <a:latin typeface="Avenir"/>
              <a:ea typeface="Avenir"/>
              <a:cs typeface="Avenir"/>
              <a:sym typeface="Avenir"/>
            </a:endParaRPr>
          </a:p>
        </p:txBody>
      </p:sp>
      <p:sp>
        <p:nvSpPr>
          <p:cNvPr id="576" name="Google Shape;576;p43"/>
          <p:cNvSpPr txBox="1"/>
          <p:nvPr/>
        </p:nvSpPr>
        <p:spPr>
          <a:xfrm>
            <a:off x="311700" y="9530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i="0" lang="en" sz="3200" u="none" cap="none" strike="noStrike">
                <a:solidFill>
                  <a:srgbClr val="004B83"/>
                </a:solidFill>
                <a:latin typeface="Century Gothic"/>
                <a:ea typeface="Century Gothic"/>
                <a:cs typeface="Century Gothic"/>
                <a:sym typeface="Century Gothic"/>
              </a:rPr>
              <a:t>Sensitive Data - eBird</a:t>
            </a:r>
            <a:endParaRPr b="1" i="0" sz="3200" u="none" cap="none" strike="noStrike">
              <a:solidFill>
                <a:srgbClr val="004B83"/>
              </a:solidFill>
              <a:latin typeface="Century Gothic"/>
              <a:ea typeface="Century Gothic"/>
              <a:cs typeface="Century Gothic"/>
              <a:sym typeface="Century Gothic"/>
            </a:endParaRPr>
          </a:p>
        </p:txBody>
      </p:sp>
      <p:sp>
        <p:nvSpPr>
          <p:cNvPr id="577" name="Google Shape;577;p43"/>
          <p:cNvSpPr txBox="1"/>
          <p:nvPr/>
        </p:nvSpPr>
        <p:spPr>
          <a:xfrm>
            <a:off x="372262" y="4082333"/>
            <a:ext cx="4370700" cy="954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latin typeface="Avenir"/>
                <a:ea typeface="Avenir"/>
                <a:cs typeface="Avenir"/>
                <a:sym typeface="Avenir"/>
              </a:rPr>
              <a:t>Glaser, A. (2019, April 11). </a:t>
            </a:r>
            <a:r>
              <a:rPr i="1" lang="en" sz="1000">
                <a:solidFill>
                  <a:schemeClr val="dk1"/>
                </a:solidFill>
                <a:latin typeface="Avenir"/>
                <a:ea typeface="Avenir"/>
                <a:cs typeface="Avenir"/>
                <a:sym typeface="Avenir"/>
              </a:rPr>
              <a:t>Online privacy is for the birds: As wildlife sharing apps proliferate, unintended consequences threaten endangered species</a:t>
            </a:r>
            <a:r>
              <a:rPr lang="en" sz="1000">
                <a:solidFill>
                  <a:schemeClr val="dk1"/>
                </a:solidFill>
                <a:latin typeface="Avenir"/>
                <a:ea typeface="Avenir"/>
                <a:cs typeface="Avenir"/>
                <a:sym typeface="Avenir"/>
              </a:rPr>
              <a:t>. High Country News. </a:t>
            </a:r>
            <a:r>
              <a:rPr lang="en" sz="1000" u="sng">
                <a:solidFill>
                  <a:schemeClr val="hlink"/>
                </a:solidFill>
                <a:latin typeface="Avenir"/>
                <a:ea typeface="Avenir"/>
                <a:cs typeface="Avenir"/>
                <a:sym typeface="Avenir"/>
                <a:hlinkClick r:id="rId4"/>
              </a:rPr>
              <a:t>ht</a:t>
            </a:r>
            <a:r>
              <a:rPr lang="en" sz="1000" u="sng">
                <a:solidFill>
                  <a:schemeClr val="hlink"/>
                </a:solidFill>
                <a:latin typeface="Avenir"/>
                <a:ea typeface="Avenir"/>
                <a:cs typeface="Avenir"/>
                <a:sym typeface="Avenir"/>
                <a:hlinkClick r:id="rId5"/>
              </a:rPr>
              <a:t>tps://</a:t>
            </a:r>
            <a:r>
              <a:rPr lang="en" sz="1000" u="sng">
                <a:solidFill>
                  <a:schemeClr val="hlink"/>
                </a:solidFill>
                <a:latin typeface="Avenir"/>
                <a:ea typeface="Avenir"/>
                <a:cs typeface="Avenir"/>
                <a:sym typeface="Avenir"/>
                <a:hlinkClick r:id="rId6"/>
              </a:rPr>
              <a:t>www.hcn.org/articles/climate-desk-online-privacy-is-for-the-birds</a:t>
            </a:r>
            <a:endParaRPr sz="1000">
              <a:solidFill>
                <a:schemeClr val="dk1"/>
              </a:solidFill>
              <a:latin typeface="Avenir"/>
              <a:ea typeface="Avenir"/>
              <a:cs typeface="Avenir"/>
              <a:sym typeface="Avenir"/>
            </a:endParaRPr>
          </a:p>
          <a:p>
            <a:pPr indent="0" lvl="0" marL="0" rtl="0" algn="l">
              <a:spcBef>
                <a:spcPts val="0"/>
              </a:spcBef>
              <a:spcAft>
                <a:spcPts val="0"/>
              </a:spcAft>
              <a:buNone/>
            </a:pPr>
            <a:r>
              <a:t/>
            </a:r>
            <a:endParaRPr sz="1000">
              <a:solidFill>
                <a:schemeClr val="dk1"/>
              </a:solidFill>
              <a:latin typeface="Avenir"/>
              <a:ea typeface="Avenir"/>
              <a:cs typeface="Avenir"/>
              <a:sym typeface="Avenir"/>
            </a:endParaRPr>
          </a:p>
        </p:txBody>
      </p:sp>
      <p:sp>
        <p:nvSpPr>
          <p:cNvPr id="578" name="Google Shape;578;p43"/>
          <p:cNvSpPr txBox="1"/>
          <p:nvPr/>
        </p:nvSpPr>
        <p:spPr>
          <a:xfrm>
            <a:off x="4779825" y="4495800"/>
            <a:ext cx="4296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u="sng">
                <a:solidFill>
                  <a:schemeClr val="hlink"/>
                </a:solidFill>
                <a:latin typeface="Avenir"/>
                <a:ea typeface="Avenir"/>
                <a:cs typeface="Avenir"/>
                <a:sym typeface="Avenir"/>
                <a:hlinkClick r:id="rId7"/>
              </a:rPr>
              <a:t>ebird.org/region/GR/post/reporting-what-is-sensitive-enjoying-sensitive-and-other-species</a:t>
            </a:r>
            <a:endParaRPr sz="800">
              <a:latin typeface="Avenir"/>
              <a:ea typeface="Avenir"/>
              <a:cs typeface="Avenir"/>
              <a:sym typeface="Avenir"/>
            </a:endParaRPr>
          </a:p>
          <a:p>
            <a:pPr indent="0" lvl="0" marL="0" rtl="0" algn="l">
              <a:spcBef>
                <a:spcPts val="0"/>
              </a:spcBef>
              <a:spcAft>
                <a:spcPts val="0"/>
              </a:spcAft>
              <a:buNone/>
            </a:pPr>
            <a:r>
              <a:t/>
            </a:r>
            <a:endParaRPr sz="800">
              <a:latin typeface="Avenir"/>
              <a:ea typeface="Avenir"/>
              <a:cs typeface="Avenir"/>
              <a:sym typeface="Avenir"/>
            </a:endParaRPr>
          </a:p>
        </p:txBody>
      </p:sp>
      <p:pic>
        <p:nvPicPr>
          <p:cNvPr id="579" name="Google Shape;579;p43"/>
          <p:cNvPicPr preferRelativeResize="0"/>
          <p:nvPr/>
        </p:nvPicPr>
        <p:blipFill>
          <a:blip r:embed="rId8">
            <a:alphaModFix/>
          </a:blip>
          <a:stretch>
            <a:fillRect/>
          </a:stretch>
        </p:blipFill>
        <p:spPr>
          <a:xfrm>
            <a:off x="3323154" y="944592"/>
            <a:ext cx="1487001" cy="1204750"/>
          </a:xfrm>
          <a:prstGeom prst="rect">
            <a:avLst/>
          </a:prstGeom>
          <a:noFill/>
          <a:ln>
            <a:noFill/>
          </a:ln>
        </p:spPr>
      </p:pic>
      <p:sp>
        <p:nvSpPr>
          <p:cNvPr id="580" name="Google Shape;580;p43"/>
          <p:cNvSpPr txBox="1"/>
          <p:nvPr/>
        </p:nvSpPr>
        <p:spPr>
          <a:xfrm>
            <a:off x="3177629" y="2060242"/>
            <a:ext cx="1799100" cy="3693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2300"/>
              </a:spcBef>
              <a:spcAft>
                <a:spcPts val="0"/>
              </a:spcAft>
              <a:buNone/>
            </a:pPr>
            <a:r>
              <a:rPr b="1" lang="en" sz="1200">
                <a:solidFill>
                  <a:srgbClr val="181C1F"/>
                </a:solidFill>
                <a:highlight>
                  <a:srgbClr val="FFFFFF"/>
                </a:highlight>
                <a:latin typeface="Roboto"/>
                <a:ea typeface="Roboto"/>
                <a:cs typeface="Roboto"/>
                <a:sym typeface="Roboto"/>
              </a:rPr>
              <a:t>r/wildlifephotography</a:t>
            </a:r>
            <a:endParaRPr b="1" sz="1200">
              <a:solidFill>
                <a:srgbClr val="181C1F"/>
              </a:solidFill>
              <a:highlight>
                <a:srgbClr val="FFFFFF"/>
              </a:highlight>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7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sp>
        <p:nvSpPr>
          <p:cNvPr id="585" name="Google Shape;585;p44"/>
          <p:cNvSpPr txBox="1"/>
          <p:nvPr/>
        </p:nvSpPr>
        <p:spPr>
          <a:xfrm>
            <a:off x="366650" y="1653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lang="en" sz="3400">
                <a:solidFill>
                  <a:srgbClr val="004B83"/>
                </a:solidFill>
                <a:latin typeface="Century Gothic"/>
                <a:ea typeface="Century Gothic"/>
                <a:cs typeface="Century Gothic"/>
                <a:sym typeface="Century Gothic"/>
              </a:rPr>
              <a:t>Direct vs. Indirect Identifiers (HS)</a:t>
            </a:r>
            <a:endParaRPr b="1" i="0" sz="3400" u="none" cap="none" strike="noStrike">
              <a:solidFill>
                <a:srgbClr val="004B83"/>
              </a:solidFill>
              <a:latin typeface="Century Gothic"/>
              <a:ea typeface="Century Gothic"/>
              <a:cs typeface="Century Gothic"/>
              <a:sym typeface="Century Gothic"/>
            </a:endParaRPr>
          </a:p>
        </p:txBody>
      </p:sp>
      <p:pic>
        <p:nvPicPr>
          <p:cNvPr id="586" name="Google Shape;586;p44"/>
          <p:cNvPicPr preferRelativeResize="0"/>
          <p:nvPr/>
        </p:nvPicPr>
        <p:blipFill rotWithShape="1">
          <a:blip r:embed="rId3">
            <a:alphaModFix/>
          </a:blip>
          <a:srcRect b="5966" l="3850" r="4908" t="6291"/>
          <a:stretch/>
        </p:blipFill>
        <p:spPr>
          <a:xfrm>
            <a:off x="1412450" y="863663"/>
            <a:ext cx="6117600" cy="3798288"/>
          </a:xfrm>
          <a:prstGeom prst="rect">
            <a:avLst/>
          </a:prstGeom>
          <a:noFill/>
          <a:ln>
            <a:noFill/>
          </a:ln>
        </p:spPr>
      </p:pic>
      <p:sp>
        <p:nvSpPr>
          <p:cNvPr id="587" name="Google Shape;587;p44"/>
          <p:cNvSpPr txBox="1"/>
          <p:nvPr/>
        </p:nvSpPr>
        <p:spPr>
          <a:xfrm>
            <a:off x="744325" y="4786075"/>
            <a:ext cx="61176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1C497D"/>
                </a:solidFill>
                <a:latin typeface="Century Gothic"/>
                <a:ea typeface="Century Gothic"/>
                <a:cs typeface="Century Gothic"/>
                <a:sym typeface="Century Gothic"/>
              </a:rPr>
              <a:t>Source: </a:t>
            </a:r>
            <a:r>
              <a:rPr lang="en" sz="800">
                <a:solidFill>
                  <a:srgbClr val="1C497D"/>
                </a:solidFill>
                <a:latin typeface="Century Gothic"/>
                <a:ea typeface="Century Gothic"/>
                <a:cs typeface="Century Gothic"/>
                <a:sym typeface="Century Gothic"/>
              </a:rPr>
              <a:t>perma.cc/YEN7-XBDY</a:t>
            </a:r>
            <a:endParaRPr b="0" i="0" sz="800" u="none" cap="none" strike="noStrike">
              <a:solidFill>
                <a:srgbClr val="1C497D"/>
              </a:solidFill>
              <a:latin typeface="Century Gothic"/>
              <a:ea typeface="Century Gothic"/>
              <a:cs typeface="Century Gothic"/>
              <a:sym typeface="Century Gothic"/>
            </a:endParaRPr>
          </a:p>
        </p:txBody>
      </p:sp>
      <p:sp>
        <p:nvSpPr>
          <p:cNvPr id="588" name="Google Shape;588;p44"/>
          <p:cNvSpPr txBox="1"/>
          <p:nvPr/>
        </p:nvSpPr>
        <p:spPr>
          <a:xfrm>
            <a:off x="6842125" y="1275300"/>
            <a:ext cx="1905000" cy="314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5"/>
          <p:cNvSpPr txBox="1"/>
          <p:nvPr/>
        </p:nvSpPr>
        <p:spPr>
          <a:xfrm>
            <a:off x="529025" y="1166325"/>
            <a:ext cx="3951600" cy="3363300"/>
          </a:xfrm>
          <a:prstGeom prst="rect">
            <a:avLst/>
          </a:prstGeom>
          <a:noFill/>
          <a:ln>
            <a:noFill/>
          </a:ln>
        </p:spPr>
        <p:txBody>
          <a:bodyPr anchorCtr="0" anchor="t" bIns="91425" lIns="91425" spcFirstLastPara="1" rIns="91425" wrap="square" tIns="91425">
            <a:spAutoFit/>
          </a:bodyPr>
          <a:lstStyle/>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Names</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Address (geographic subdivisions smaller than state)</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All elements (except years) of dates (e.g., birthdate, admission date, discharge date, date of death)</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Telephone numbers</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Fax numbers</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Email address</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Social Security Number</a:t>
            </a:r>
            <a:endParaRPr b="0" i="0" sz="14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Medical record number</a:t>
            </a:r>
            <a:endParaRPr b="0" i="0" sz="1600" u="none" cap="none" strike="noStrike">
              <a:solidFill>
                <a:schemeClr val="dk1"/>
              </a:solidFill>
              <a:latin typeface="Avenir"/>
              <a:ea typeface="Avenir"/>
              <a:cs typeface="Avenir"/>
              <a:sym typeface="Avenir"/>
            </a:endParaRPr>
          </a:p>
          <a:p>
            <a:pPr indent="-317500" lvl="0" marL="7493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Health plan beneficiary number</a:t>
            </a:r>
            <a:endParaRPr b="0" i="0" sz="1400" u="none" cap="none" strike="noStrike">
              <a:solidFill>
                <a:schemeClr val="dk1"/>
              </a:solidFill>
              <a:latin typeface="Avenir"/>
              <a:ea typeface="Avenir"/>
              <a:cs typeface="Avenir"/>
              <a:sym typeface="Avenir"/>
            </a:endParaRPr>
          </a:p>
        </p:txBody>
      </p:sp>
      <p:sp>
        <p:nvSpPr>
          <p:cNvPr id="594" name="Google Shape;594;p45"/>
          <p:cNvSpPr txBox="1"/>
          <p:nvPr/>
        </p:nvSpPr>
        <p:spPr>
          <a:xfrm>
            <a:off x="390700" y="152200"/>
            <a:ext cx="7121700" cy="1046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dk2"/>
                </a:solidFill>
                <a:latin typeface="Century Gothic"/>
                <a:ea typeface="Century Gothic"/>
                <a:cs typeface="Century Gothic"/>
                <a:sym typeface="Century Gothic"/>
              </a:rPr>
              <a:t>HIPAA Compliant</a:t>
            </a:r>
            <a:endParaRPr b="1" i="0" sz="2800" u="none" cap="none" strike="noStrike">
              <a:solidFill>
                <a:schemeClr val="dk2"/>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dk2"/>
                </a:solidFill>
                <a:latin typeface="Century Gothic"/>
                <a:ea typeface="Century Gothic"/>
                <a:cs typeface="Century Gothic"/>
                <a:sym typeface="Century Gothic"/>
              </a:rPr>
              <a:t>Safe Harbor Methods</a:t>
            </a:r>
            <a:endParaRPr b="1" i="0" sz="2800" u="none" cap="none" strike="noStrike">
              <a:solidFill>
                <a:schemeClr val="dk2"/>
              </a:solidFill>
              <a:latin typeface="Century Gothic"/>
              <a:ea typeface="Century Gothic"/>
              <a:cs typeface="Century Gothic"/>
              <a:sym typeface="Century Gothic"/>
            </a:endParaRPr>
          </a:p>
        </p:txBody>
      </p:sp>
      <p:sp>
        <p:nvSpPr>
          <p:cNvPr id="595" name="Google Shape;595;p45"/>
          <p:cNvSpPr txBox="1"/>
          <p:nvPr/>
        </p:nvSpPr>
        <p:spPr>
          <a:xfrm>
            <a:off x="4869550" y="1139375"/>
            <a:ext cx="3572400" cy="2285700"/>
          </a:xfrm>
          <a:prstGeom prst="rect">
            <a:avLst/>
          </a:prstGeom>
          <a:noFill/>
          <a:ln>
            <a:noFill/>
          </a:ln>
        </p:spPr>
        <p:txBody>
          <a:bodyPr anchorCtr="0" anchor="t" bIns="91425" lIns="91425" spcFirstLastPara="1" rIns="91425" wrap="square" tIns="91425">
            <a:spAutoFit/>
          </a:bodyPr>
          <a:lstStyle/>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Account number</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Social media handle</a:t>
            </a:r>
            <a:endParaRPr>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Certificate or license number</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Vehicle identifiers </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Device identifiers and serial numbers</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Internet Protocol (IP) Address</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b="0" i="0" lang="en" sz="1400" u="none" cap="none" strike="noStrike">
                <a:solidFill>
                  <a:schemeClr val="dk1"/>
                </a:solidFill>
                <a:latin typeface="Avenir"/>
                <a:ea typeface="Avenir"/>
                <a:cs typeface="Avenir"/>
                <a:sym typeface="Avenir"/>
              </a:rPr>
              <a:t>Finger or voice print</a:t>
            </a:r>
            <a:endParaRPr b="0" i="0" sz="1400" u="none" cap="none" strike="noStrike">
              <a:solidFill>
                <a:schemeClr val="dk1"/>
              </a:solidFill>
              <a:latin typeface="Avenir"/>
              <a:ea typeface="Avenir"/>
              <a:cs typeface="Avenir"/>
              <a:sym typeface="Avenir"/>
            </a:endParaRPr>
          </a:p>
          <a:p>
            <a:pPr indent="-317500" lvl="0" marL="457200" marR="0" rtl="0" algn="l">
              <a:lnSpc>
                <a:spcPct val="125000"/>
              </a:lnSpc>
              <a:spcBef>
                <a:spcPts val="0"/>
              </a:spcBef>
              <a:spcAft>
                <a:spcPts val="0"/>
              </a:spcAft>
              <a:buClr>
                <a:schemeClr val="dk1"/>
              </a:buClr>
              <a:buSzPts val="1400"/>
              <a:buFont typeface="Avenir"/>
              <a:buChar char="●"/>
            </a:pPr>
            <a:r>
              <a:rPr lang="en">
                <a:solidFill>
                  <a:schemeClr val="dk1"/>
                </a:solidFill>
                <a:latin typeface="Avenir"/>
                <a:ea typeface="Avenir"/>
                <a:cs typeface="Avenir"/>
                <a:sym typeface="Avenir"/>
              </a:rPr>
              <a:t>Photos…</a:t>
            </a:r>
            <a:endParaRPr>
              <a:solidFill>
                <a:schemeClr val="dk1"/>
              </a:solidFill>
              <a:latin typeface="Avenir"/>
              <a:ea typeface="Avenir"/>
              <a:cs typeface="Avenir"/>
              <a:sym typeface="Avenir"/>
            </a:endParaRPr>
          </a:p>
        </p:txBody>
      </p:sp>
      <p:sp>
        <p:nvSpPr>
          <p:cNvPr id="596" name="Google Shape;596;p45"/>
          <p:cNvSpPr txBox="1"/>
          <p:nvPr/>
        </p:nvSpPr>
        <p:spPr>
          <a:xfrm>
            <a:off x="682975" y="4593667"/>
            <a:ext cx="50211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lang="en" sz="800" u="sng">
                <a:solidFill>
                  <a:schemeClr val="hlink"/>
                </a:solidFill>
                <a:latin typeface="Century Gothic"/>
                <a:ea typeface="Century Gothic"/>
                <a:cs typeface="Century Gothic"/>
                <a:sym typeface="Century Gothic"/>
                <a:hlinkClick r:id="rId3"/>
              </a:rPr>
              <a:t>www.hhs.gov/hipaa/for-professionals/special-topics/de-identification</a:t>
            </a:r>
            <a:endParaRPr b="0" i="0" sz="8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46"/>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rPr b="1" i="0" lang="en" sz="2800" u="none" cap="none" strike="noStrike">
                <a:solidFill>
                  <a:schemeClr val="dk2"/>
                </a:solidFill>
                <a:latin typeface="Century Gothic"/>
                <a:ea typeface="Century Gothic"/>
                <a:cs typeface="Century Gothic"/>
                <a:sym typeface="Century Gothic"/>
              </a:rPr>
              <a:t>H</a:t>
            </a:r>
            <a:r>
              <a:rPr b="1" lang="en" sz="2800">
                <a:solidFill>
                  <a:schemeClr val="dk2"/>
                </a:solidFill>
                <a:latin typeface="Century Gothic"/>
                <a:ea typeface="Century Gothic"/>
                <a:cs typeface="Century Gothic"/>
                <a:sym typeface="Century Gothic"/>
              </a:rPr>
              <a:t>ow about other categories?</a:t>
            </a:r>
            <a:endParaRPr b="1" i="0" sz="2800" u="none" cap="none" strike="noStrike">
              <a:solidFill>
                <a:schemeClr val="dk2"/>
              </a:solidFill>
              <a:latin typeface="Century Gothic"/>
              <a:ea typeface="Century Gothic"/>
              <a:cs typeface="Century Gothic"/>
              <a:sym typeface="Century Gothic"/>
            </a:endParaRPr>
          </a:p>
        </p:txBody>
      </p:sp>
      <p:pic>
        <p:nvPicPr>
          <p:cNvPr id="602" name="Google Shape;602;p46"/>
          <p:cNvPicPr preferRelativeResize="0"/>
          <p:nvPr/>
        </p:nvPicPr>
        <p:blipFill>
          <a:blip r:embed="rId3">
            <a:alphaModFix/>
          </a:blip>
          <a:stretch>
            <a:fillRect/>
          </a:stretch>
        </p:blipFill>
        <p:spPr>
          <a:xfrm>
            <a:off x="3998826" y="783306"/>
            <a:ext cx="1224613" cy="1105076"/>
          </a:xfrm>
          <a:prstGeom prst="rect">
            <a:avLst/>
          </a:prstGeom>
          <a:noFill/>
          <a:ln>
            <a:noFill/>
          </a:ln>
        </p:spPr>
      </p:pic>
      <p:pic>
        <p:nvPicPr>
          <p:cNvPr id="603" name="Google Shape;603;p46"/>
          <p:cNvPicPr preferRelativeResize="0"/>
          <p:nvPr/>
        </p:nvPicPr>
        <p:blipFill rotWithShape="1">
          <a:blip r:embed="rId4">
            <a:alphaModFix/>
          </a:blip>
          <a:srcRect b="16253" l="0" r="65817" t="44872"/>
          <a:stretch/>
        </p:blipFill>
        <p:spPr>
          <a:xfrm>
            <a:off x="6140506" y="815181"/>
            <a:ext cx="1224612" cy="999869"/>
          </a:xfrm>
          <a:prstGeom prst="rect">
            <a:avLst/>
          </a:prstGeom>
          <a:noFill/>
          <a:ln>
            <a:noFill/>
          </a:ln>
        </p:spPr>
      </p:pic>
      <p:sp>
        <p:nvSpPr>
          <p:cNvPr id="604" name="Google Shape;604;p46"/>
          <p:cNvSpPr txBox="1"/>
          <p:nvPr/>
        </p:nvSpPr>
        <p:spPr>
          <a:xfrm>
            <a:off x="3685535" y="1824450"/>
            <a:ext cx="1892100" cy="302700"/>
          </a:xfrm>
          <a:prstGeom prst="rect">
            <a:avLst/>
          </a:prstGeom>
          <a:solidFill>
            <a:schemeClr val="lt2"/>
          </a:solidFill>
          <a:ln>
            <a:noFill/>
          </a:ln>
        </p:spPr>
        <p:txBody>
          <a:bodyPr anchorCtr="0" anchor="t" bIns="85675" lIns="85675" spcFirstLastPara="1" rIns="85675" wrap="square" tIns="85675">
            <a:noAutofit/>
          </a:bodyPr>
          <a:lstStyle/>
          <a:p>
            <a:pPr indent="0" lvl="0" marL="0" rtl="0" algn="ctr">
              <a:spcBef>
                <a:spcPts val="0"/>
              </a:spcBef>
              <a:spcAft>
                <a:spcPts val="0"/>
              </a:spcAft>
              <a:buNone/>
            </a:pPr>
            <a:r>
              <a:rPr lang="en" sz="1380">
                <a:latin typeface="Avenir"/>
                <a:ea typeface="Avenir"/>
                <a:cs typeface="Avenir"/>
                <a:sym typeface="Avenir"/>
              </a:rPr>
              <a:t>Protected Lands</a:t>
            </a:r>
            <a:endParaRPr sz="1380">
              <a:latin typeface="Avenir"/>
              <a:ea typeface="Avenir"/>
              <a:cs typeface="Avenir"/>
              <a:sym typeface="Avenir"/>
            </a:endParaRPr>
          </a:p>
        </p:txBody>
      </p:sp>
      <p:sp>
        <p:nvSpPr>
          <p:cNvPr id="605" name="Google Shape;605;p46"/>
          <p:cNvSpPr txBox="1"/>
          <p:nvPr/>
        </p:nvSpPr>
        <p:spPr>
          <a:xfrm>
            <a:off x="5920267" y="1815051"/>
            <a:ext cx="1892100" cy="302700"/>
          </a:xfrm>
          <a:prstGeom prst="rect">
            <a:avLst/>
          </a:prstGeom>
          <a:solidFill>
            <a:schemeClr val="lt2"/>
          </a:solidFill>
          <a:ln>
            <a:noFill/>
          </a:ln>
        </p:spPr>
        <p:txBody>
          <a:bodyPr anchorCtr="0" anchor="t" bIns="85675" lIns="85675" spcFirstLastPara="1" rIns="85675" wrap="square" tIns="85675">
            <a:noAutofit/>
          </a:bodyPr>
          <a:lstStyle/>
          <a:p>
            <a:pPr indent="0" lvl="0" marL="0" rtl="0" algn="ctr">
              <a:spcBef>
                <a:spcPts val="0"/>
              </a:spcBef>
              <a:spcAft>
                <a:spcPts val="0"/>
              </a:spcAft>
              <a:buNone/>
            </a:pPr>
            <a:r>
              <a:rPr lang="en" sz="1380">
                <a:latin typeface="Avenir"/>
                <a:ea typeface="Avenir"/>
                <a:cs typeface="Avenir"/>
                <a:sym typeface="Avenir"/>
              </a:rPr>
              <a:t>Endangered Species</a:t>
            </a:r>
            <a:endParaRPr sz="1380">
              <a:latin typeface="Avenir"/>
              <a:ea typeface="Avenir"/>
              <a:cs typeface="Avenir"/>
              <a:sym typeface="Avenir"/>
            </a:endParaRPr>
          </a:p>
        </p:txBody>
      </p:sp>
      <p:pic>
        <p:nvPicPr>
          <p:cNvPr id="606" name="Google Shape;606;p46"/>
          <p:cNvPicPr preferRelativeResize="0"/>
          <p:nvPr/>
        </p:nvPicPr>
        <p:blipFill rotWithShape="1">
          <a:blip r:embed="rId5">
            <a:alphaModFix/>
          </a:blip>
          <a:srcRect b="12618" l="0" r="0" t="0"/>
          <a:stretch/>
        </p:blipFill>
        <p:spPr>
          <a:xfrm>
            <a:off x="1764168" y="759833"/>
            <a:ext cx="1144280" cy="999869"/>
          </a:xfrm>
          <a:prstGeom prst="rect">
            <a:avLst/>
          </a:prstGeom>
          <a:noFill/>
          <a:ln>
            <a:noFill/>
          </a:ln>
        </p:spPr>
      </p:pic>
      <p:sp>
        <p:nvSpPr>
          <p:cNvPr id="607" name="Google Shape;607;p46"/>
          <p:cNvSpPr txBox="1"/>
          <p:nvPr/>
        </p:nvSpPr>
        <p:spPr>
          <a:xfrm>
            <a:off x="1299092" y="1835021"/>
            <a:ext cx="2129700" cy="302700"/>
          </a:xfrm>
          <a:prstGeom prst="rect">
            <a:avLst/>
          </a:prstGeom>
          <a:solidFill>
            <a:schemeClr val="lt2"/>
          </a:solidFill>
          <a:ln>
            <a:noFill/>
          </a:ln>
        </p:spPr>
        <p:txBody>
          <a:bodyPr anchorCtr="0" anchor="t" bIns="85675" lIns="85675" spcFirstLastPara="1" rIns="85675" wrap="square" tIns="85675">
            <a:noAutofit/>
          </a:bodyPr>
          <a:lstStyle/>
          <a:p>
            <a:pPr indent="0" lvl="0" marL="0" rtl="0" algn="l">
              <a:spcBef>
                <a:spcPts val="0"/>
              </a:spcBef>
              <a:spcAft>
                <a:spcPts val="0"/>
              </a:spcAft>
              <a:buNone/>
            </a:pPr>
            <a:r>
              <a:rPr lang="en" sz="1380">
                <a:latin typeface="Avenir"/>
                <a:ea typeface="Avenir"/>
                <a:cs typeface="Avenir"/>
                <a:sym typeface="Avenir"/>
              </a:rPr>
              <a:t>Vulnerable Communities</a:t>
            </a:r>
            <a:endParaRPr sz="1380">
              <a:latin typeface="Avenir"/>
              <a:ea typeface="Avenir"/>
              <a:cs typeface="Avenir"/>
              <a:sym typeface="Avenir"/>
            </a:endParaRPr>
          </a:p>
        </p:txBody>
      </p:sp>
      <p:sp>
        <p:nvSpPr>
          <p:cNvPr id="608" name="Google Shape;608;p46"/>
          <p:cNvSpPr txBox="1"/>
          <p:nvPr/>
        </p:nvSpPr>
        <p:spPr>
          <a:xfrm>
            <a:off x="5851438" y="542383"/>
            <a:ext cx="3000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u="sng">
                <a:solidFill>
                  <a:schemeClr val="hlink"/>
                </a:solidFill>
                <a:latin typeface="Avenir"/>
                <a:ea typeface="Avenir"/>
                <a:cs typeface="Avenir"/>
                <a:sym typeface="Avenir"/>
                <a:hlinkClick r:id="rId6"/>
              </a:rPr>
              <a:t>bit.ly/sensitivity-eds213</a:t>
            </a:r>
            <a:endParaRPr sz="1600">
              <a:latin typeface="Avenir"/>
              <a:ea typeface="Avenir"/>
              <a:cs typeface="Avenir"/>
              <a:sym typeface="Avenir"/>
            </a:endParaRPr>
          </a:p>
        </p:txBody>
      </p:sp>
      <p:sp>
        <p:nvSpPr>
          <p:cNvPr id="609" name="Google Shape;609;p46"/>
          <p:cNvSpPr txBox="1"/>
          <p:nvPr/>
        </p:nvSpPr>
        <p:spPr>
          <a:xfrm>
            <a:off x="1299092" y="2230425"/>
            <a:ext cx="6513300" cy="400200"/>
          </a:xfrm>
          <a:prstGeom prst="rect">
            <a:avLst/>
          </a:prstGeom>
          <a:no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t>        Exact Coordinates                                                          Zip Code</a:t>
            </a:r>
            <a:endParaRPr/>
          </a:p>
        </p:txBody>
      </p:sp>
      <p:sp>
        <p:nvSpPr>
          <p:cNvPr id="610" name="Google Shape;610;p46"/>
          <p:cNvSpPr txBox="1"/>
          <p:nvPr/>
        </p:nvSpPr>
        <p:spPr>
          <a:xfrm>
            <a:off x="5823483" y="206378"/>
            <a:ext cx="2870700" cy="41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latin typeface="Anton"/>
                <a:ea typeface="Anton"/>
                <a:cs typeface="Anton"/>
                <a:sym typeface="Anton"/>
              </a:rPr>
              <a:t>Pair, Share &amp; Note:</a:t>
            </a:r>
            <a:endParaRPr sz="1500">
              <a:latin typeface="Anton"/>
              <a:ea typeface="Anton"/>
              <a:cs typeface="Anton"/>
              <a:sym typeface="Anton"/>
            </a:endParaRPr>
          </a:p>
        </p:txBody>
      </p:sp>
      <p:sp>
        <p:nvSpPr>
          <p:cNvPr id="611" name="Google Shape;611;p46"/>
          <p:cNvSpPr txBox="1"/>
          <p:nvPr/>
        </p:nvSpPr>
        <p:spPr>
          <a:xfrm>
            <a:off x="2068446" y="2551346"/>
            <a:ext cx="1547700" cy="1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Direct</a:t>
            </a:r>
            <a:endParaRPr/>
          </a:p>
        </p:txBody>
      </p:sp>
      <p:sp>
        <p:nvSpPr>
          <p:cNvPr id="612" name="Google Shape;612;p46"/>
          <p:cNvSpPr txBox="1"/>
          <p:nvPr/>
        </p:nvSpPr>
        <p:spPr>
          <a:xfrm>
            <a:off x="6063104" y="2551271"/>
            <a:ext cx="1547700" cy="171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Indirect</a:t>
            </a:r>
            <a:endParaRPr/>
          </a:p>
        </p:txBody>
      </p:sp>
      <p:cxnSp>
        <p:nvCxnSpPr>
          <p:cNvPr id="613" name="Google Shape;613;p46"/>
          <p:cNvCxnSpPr>
            <a:stCxn id="609" idx="0"/>
          </p:cNvCxnSpPr>
          <p:nvPr/>
        </p:nvCxnSpPr>
        <p:spPr>
          <a:xfrm>
            <a:off x="4555742" y="2230425"/>
            <a:ext cx="11100" cy="28311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7" name="Shape 617"/>
        <p:cNvGrpSpPr/>
        <p:nvPr/>
      </p:nvGrpSpPr>
      <p:grpSpPr>
        <a:xfrm>
          <a:off x="0" y="0"/>
          <a:ext cx="0" cy="0"/>
          <a:chOff x="0" y="0"/>
          <a:chExt cx="0" cy="0"/>
        </a:xfrm>
      </p:grpSpPr>
      <p:sp>
        <p:nvSpPr>
          <p:cNvPr id="618" name="Google Shape;618;p47"/>
          <p:cNvSpPr txBox="1"/>
          <p:nvPr/>
        </p:nvSpPr>
        <p:spPr>
          <a:xfrm>
            <a:off x="427075" y="1074058"/>
            <a:ext cx="6560700" cy="35925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15000"/>
              </a:lnSpc>
              <a:spcBef>
                <a:spcPts val="1200"/>
              </a:spcBef>
              <a:spcAft>
                <a:spcPts val="0"/>
              </a:spcAft>
              <a:buClr>
                <a:schemeClr val="dk1"/>
              </a:buClr>
              <a:buSzPts val="1600"/>
              <a:buFont typeface="Century Gothic"/>
              <a:buChar char="●"/>
            </a:pPr>
            <a:r>
              <a:rPr b="1" lang="en" sz="1600">
                <a:solidFill>
                  <a:schemeClr val="dk1"/>
                </a:solidFill>
                <a:latin typeface="Avenir"/>
                <a:ea typeface="Avenir"/>
                <a:cs typeface="Avenir"/>
                <a:sym typeface="Avenir"/>
              </a:rPr>
              <a:t>R</a:t>
            </a:r>
            <a:r>
              <a:rPr lang="en" sz="1600">
                <a:solidFill>
                  <a:schemeClr val="dk1"/>
                </a:solidFill>
                <a:latin typeface="Avenir"/>
                <a:ea typeface="Avenir"/>
                <a:cs typeface="Avenir"/>
                <a:sym typeface="Avenir"/>
              </a:rPr>
              <a:t>efers to granular, individual-level observations recorded at the finest unit of measurement</a:t>
            </a:r>
            <a:endParaRPr sz="1600">
              <a:solidFill>
                <a:schemeClr val="dk1"/>
              </a:solidFill>
              <a:latin typeface="Avenir"/>
              <a:ea typeface="Avenir"/>
              <a:cs typeface="Avenir"/>
              <a:sym typeface="Avenir"/>
            </a:endParaRPr>
          </a:p>
          <a:p>
            <a:pPr indent="0" lvl="0" marL="457200" marR="0" rtl="0" algn="l">
              <a:lnSpc>
                <a:spcPct val="115000"/>
              </a:lnSpc>
              <a:spcBef>
                <a:spcPts val="0"/>
              </a:spcBef>
              <a:spcAft>
                <a:spcPts val="0"/>
              </a:spcAft>
              <a:buClr>
                <a:srgbClr val="000000"/>
              </a:buClr>
              <a:buSzPts val="2000"/>
              <a:buFont typeface="Arial"/>
              <a:buNone/>
            </a:pPr>
            <a:r>
              <a:t/>
            </a:r>
            <a:endParaRPr i="0" sz="1600" u="none" cap="none" strike="noStrike">
              <a:solidFill>
                <a:schemeClr val="dk1"/>
              </a:solidFill>
              <a:latin typeface="Avenir"/>
              <a:ea typeface="Avenir"/>
              <a:cs typeface="Avenir"/>
              <a:sym typeface="Avenir"/>
            </a:endParaRPr>
          </a:p>
          <a:p>
            <a:pPr indent="-330200" lvl="0" marL="457200" marR="0" rtl="0" algn="l">
              <a:lnSpc>
                <a:spcPct val="115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The single, atomic observation unit can be anything: a person, a sensor, a forest, a geological event, a </a:t>
            </a:r>
            <a:r>
              <a:rPr lang="en" sz="1600">
                <a:solidFill>
                  <a:schemeClr val="dk1"/>
                </a:solidFill>
                <a:latin typeface="Avenir"/>
                <a:ea typeface="Avenir"/>
                <a:cs typeface="Avenir"/>
                <a:sym typeface="Avenir"/>
              </a:rPr>
              <a:t>tribe</a:t>
            </a:r>
            <a:r>
              <a:rPr lang="en" sz="1600">
                <a:solidFill>
                  <a:schemeClr val="dk1"/>
                </a:solidFill>
                <a:latin typeface="Avenir"/>
                <a:ea typeface="Avenir"/>
                <a:cs typeface="Avenir"/>
                <a:sym typeface="Avenir"/>
              </a:rPr>
              <a:t>, a species…</a:t>
            </a:r>
            <a:endParaRPr sz="1600">
              <a:solidFill>
                <a:schemeClr val="dk1"/>
              </a:solidFill>
              <a:latin typeface="Avenir"/>
              <a:ea typeface="Avenir"/>
              <a:cs typeface="Avenir"/>
              <a:sym typeface="Avenir"/>
            </a:endParaRPr>
          </a:p>
          <a:p>
            <a:pPr indent="0" lvl="0" marL="0" marR="0" rtl="0" algn="l">
              <a:lnSpc>
                <a:spcPct val="115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marR="0" rtl="0" algn="l">
              <a:lnSpc>
                <a:spcPct val="115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You can always aggregate micro data upward, but you can't recover it from summary statistics (e.g, county-level average rainfall ≠ per-station hourly reading)</a:t>
            </a:r>
            <a:endParaRPr sz="1600">
              <a:solidFill>
                <a:schemeClr val="dk1"/>
              </a:solidFill>
              <a:latin typeface="Avenir"/>
              <a:ea typeface="Avenir"/>
              <a:cs typeface="Avenir"/>
              <a:sym typeface="Avenir"/>
            </a:endParaRPr>
          </a:p>
          <a:p>
            <a:pPr indent="0" lvl="0" marL="0" marR="0" rtl="0" algn="l">
              <a:lnSpc>
                <a:spcPct val="115000"/>
              </a:lnSpc>
              <a:spcBef>
                <a:spcPts val="0"/>
              </a:spcBef>
              <a:spcAft>
                <a:spcPts val="0"/>
              </a:spcAft>
              <a:buNone/>
            </a:pPr>
            <a:r>
              <a:t/>
            </a:r>
            <a:endParaRPr sz="1600">
              <a:solidFill>
                <a:schemeClr val="dk1"/>
              </a:solidFill>
              <a:latin typeface="Avenir"/>
              <a:ea typeface="Avenir"/>
              <a:cs typeface="Avenir"/>
              <a:sym typeface="Avenir"/>
            </a:endParaRPr>
          </a:p>
          <a:p>
            <a:pPr indent="-330200" lvl="0" marL="457200" marR="0" rtl="0" algn="l">
              <a:lnSpc>
                <a:spcPct val="115000"/>
              </a:lnSpc>
              <a:spcBef>
                <a:spcPts val="0"/>
              </a:spcBef>
              <a:spcAft>
                <a:spcPts val="0"/>
              </a:spcAft>
              <a:buClr>
                <a:schemeClr val="dk1"/>
              </a:buClr>
              <a:buSzPts val="1600"/>
              <a:buFont typeface="Avenir"/>
              <a:buChar char="●"/>
            </a:pPr>
            <a:r>
              <a:rPr lang="en" sz="1600">
                <a:solidFill>
                  <a:schemeClr val="dk1"/>
                </a:solidFill>
                <a:latin typeface="Avenir"/>
                <a:ea typeface="Avenir"/>
                <a:cs typeface="Avenir"/>
                <a:sym typeface="Avenir"/>
              </a:rPr>
              <a:t>Presents higher disclosure risk</a:t>
            </a:r>
            <a:endParaRPr sz="1600">
              <a:solidFill>
                <a:schemeClr val="dk1"/>
              </a:solidFill>
              <a:latin typeface="Avenir"/>
              <a:ea typeface="Avenir"/>
              <a:cs typeface="Avenir"/>
              <a:sym typeface="Avenir"/>
            </a:endParaRPr>
          </a:p>
          <a:p>
            <a:pPr indent="0" lvl="0" marL="0" marR="0" rtl="0" algn="l">
              <a:lnSpc>
                <a:spcPct val="200000"/>
              </a:lnSpc>
              <a:spcBef>
                <a:spcPts val="0"/>
              </a:spcBef>
              <a:spcAft>
                <a:spcPts val="0"/>
              </a:spcAft>
              <a:buClr>
                <a:srgbClr val="000000"/>
              </a:buClr>
              <a:buSzPts val="2000"/>
              <a:buFont typeface="Arial"/>
              <a:buNone/>
            </a:pPr>
            <a:r>
              <a:t/>
            </a:r>
            <a:endParaRPr b="0" i="0" sz="1900" u="none" cap="none" strike="noStrike">
              <a:solidFill>
                <a:schemeClr val="dk1"/>
              </a:solidFill>
              <a:highlight>
                <a:srgbClr val="FFFFFF"/>
              </a:highlight>
              <a:latin typeface="Avenir"/>
              <a:ea typeface="Avenir"/>
              <a:cs typeface="Avenir"/>
              <a:sym typeface="Avenir"/>
            </a:endParaRPr>
          </a:p>
        </p:txBody>
      </p:sp>
      <p:sp>
        <p:nvSpPr>
          <p:cNvPr id="619" name="Google Shape;619;p47"/>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lang="en" sz="3400">
                <a:solidFill>
                  <a:srgbClr val="004B83"/>
                </a:solidFill>
                <a:latin typeface="Century Gothic"/>
                <a:ea typeface="Century Gothic"/>
                <a:cs typeface="Century Gothic"/>
                <a:sym typeface="Century Gothic"/>
              </a:rPr>
              <a:t>Micro Data</a:t>
            </a:r>
            <a:endParaRPr b="1" i="0" sz="3400" u="none" cap="none" strike="noStrike">
              <a:solidFill>
                <a:srgbClr val="004B83"/>
              </a:solidFill>
              <a:latin typeface="Century Gothic"/>
              <a:ea typeface="Century Gothic"/>
              <a:cs typeface="Century Gothic"/>
              <a:sym typeface="Century Gothic"/>
            </a:endParaRPr>
          </a:p>
        </p:txBody>
      </p:sp>
      <p:pic>
        <p:nvPicPr>
          <p:cNvPr id="620" name="Google Shape;620;p47"/>
          <p:cNvPicPr preferRelativeResize="0"/>
          <p:nvPr/>
        </p:nvPicPr>
        <p:blipFill>
          <a:blip r:embed="rId3">
            <a:alphaModFix/>
          </a:blip>
          <a:stretch>
            <a:fillRect/>
          </a:stretch>
        </p:blipFill>
        <p:spPr>
          <a:xfrm>
            <a:off x="7264199" y="2145600"/>
            <a:ext cx="1578375" cy="2010850"/>
          </a:xfrm>
          <a:prstGeom prst="rect">
            <a:avLst/>
          </a:prstGeom>
          <a:noFill/>
          <a:ln>
            <a:noFill/>
          </a:ln>
        </p:spPr>
      </p:pic>
      <p:sp>
        <p:nvSpPr>
          <p:cNvPr id="621" name="Google Shape;621;p47"/>
          <p:cNvSpPr txBox="1"/>
          <p:nvPr/>
        </p:nvSpPr>
        <p:spPr>
          <a:xfrm>
            <a:off x="7264323" y="4235825"/>
            <a:ext cx="1578300" cy="41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200"/>
              <a:t>Fairfly </a:t>
            </a:r>
            <a:endParaRPr i="1" sz="1200"/>
          </a:p>
          <a:p>
            <a:pPr indent="0" lvl="0" marL="0" rtl="0" algn="ctr">
              <a:spcBef>
                <a:spcPts val="0"/>
              </a:spcBef>
              <a:spcAft>
                <a:spcPts val="0"/>
              </a:spcAft>
              <a:buNone/>
            </a:pPr>
            <a:r>
              <a:rPr i="1" lang="en" sz="1200"/>
              <a:t>(</a:t>
            </a:r>
            <a:r>
              <a:rPr i="1" lang="en" sz="1200">
                <a:solidFill>
                  <a:srgbClr val="202122"/>
                </a:solidFill>
                <a:highlight>
                  <a:srgbClr val="FFFFFF"/>
                </a:highlight>
              </a:rPr>
              <a:t>0.039 in max width)</a:t>
            </a:r>
            <a:endParaRPr i="1"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20"/>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9" name="Shape 399"/>
        <p:cNvGrpSpPr/>
        <p:nvPr/>
      </p:nvGrpSpPr>
      <p:grpSpPr>
        <a:xfrm>
          <a:off x="0" y="0"/>
          <a:ext cx="0" cy="0"/>
          <a:chOff x="0" y="0"/>
          <a:chExt cx="0" cy="0"/>
        </a:xfrm>
      </p:grpSpPr>
      <p:sp>
        <p:nvSpPr>
          <p:cNvPr id="400" name="Google Shape;400;p30"/>
          <p:cNvSpPr txBox="1"/>
          <p:nvPr/>
        </p:nvSpPr>
        <p:spPr>
          <a:xfrm>
            <a:off x="366650" y="1211250"/>
            <a:ext cx="8178000" cy="2519100"/>
          </a:xfrm>
          <a:prstGeom prst="rect">
            <a:avLst/>
          </a:prstGeom>
          <a:noFill/>
          <a:ln>
            <a:noFill/>
          </a:ln>
        </p:spPr>
        <p:txBody>
          <a:bodyPr anchorCtr="0" anchor="t" bIns="91425" lIns="91425" spcFirstLastPara="1" rIns="91425" wrap="square" tIns="91425">
            <a:spAutoFit/>
          </a:bodyPr>
          <a:lstStyle/>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Identify the major sources of sensitive data and evaluate the risks associated with open data sharing</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Articulate the importance of protecting sensitive data within relevant legal, ethical, and regulatory frameworks</a:t>
            </a:r>
            <a:endParaRPr sz="2000">
              <a:solidFill>
                <a:schemeClr val="dk1"/>
              </a:solidFill>
              <a:highlight>
                <a:srgbClr val="FFFFFF"/>
              </a:highlight>
              <a:latin typeface="Avenir"/>
              <a:ea typeface="Avenir"/>
              <a:cs typeface="Avenir"/>
              <a:sym typeface="Avenir"/>
            </a:endParaRPr>
          </a:p>
          <a:p>
            <a:pPr indent="-355600" lvl="0" marL="457200" rtl="0" algn="l">
              <a:lnSpc>
                <a:spcPct val="115000"/>
              </a:lnSpc>
              <a:spcBef>
                <a:spcPts val="1000"/>
              </a:spcBef>
              <a:spcAft>
                <a:spcPts val="0"/>
              </a:spcAft>
              <a:buClr>
                <a:schemeClr val="dk1"/>
              </a:buClr>
              <a:buSzPts val="2000"/>
              <a:buFont typeface="Avenir"/>
              <a:buChar char="●"/>
            </a:pPr>
            <a:r>
              <a:rPr lang="en" sz="2000">
                <a:solidFill>
                  <a:schemeClr val="dk1"/>
                </a:solidFill>
                <a:highlight>
                  <a:srgbClr val="FFFFFF"/>
                </a:highlight>
                <a:latin typeface="Avenir"/>
                <a:ea typeface="Avenir"/>
                <a:cs typeface="Avenir"/>
                <a:sym typeface="Avenir"/>
              </a:rPr>
              <a:t>Distinguish between direct and indirect identifiers and explain their role in privacy risk</a:t>
            </a:r>
            <a:endParaRPr sz="2000">
              <a:solidFill>
                <a:schemeClr val="dk1"/>
              </a:solidFill>
              <a:highlight>
                <a:srgbClr val="FFFFFF"/>
              </a:highlight>
              <a:latin typeface="Avenir"/>
              <a:ea typeface="Avenir"/>
              <a:cs typeface="Avenir"/>
              <a:sym typeface="Avenir"/>
            </a:endParaRPr>
          </a:p>
        </p:txBody>
      </p:sp>
      <p:sp>
        <p:nvSpPr>
          <p:cNvPr id="401" name="Google Shape;401;p30"/>
          <p:cNvSpPr txBox="1"/>
          <p:nvPr/>
        </p:nvSpPr>
        <p:spPr>
          <a:xfrm>
            <a:off x="366650" y="3274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i="0" lang="en" sz="3400" u="none" cap="none" strike="noStrike">
                <a:solidFill>
                  <a:srgbClr val="004B83"/>
                </a:solidFill>
                <a:latin typeface="Century Gothic"/>
                <a:ea typeface="Century Gothic"/>
                <a:cs typeface="Century Gothic"/>
                <a:sym typeface="Century Gothic"/>
              </a:rPr>
              <a:t>Learning Objectives</a:t>
            </a:r>
            <a:endParaRPr b="1" i="0" sz="3400" u="none" cap="none" strike="noStrike">
              <a:solidFill>
                <a:srgbClr val="004B83"/>
              </a:solidFill>
              <a:latin typeface="Century Gothic"/>
              <a:ea typeface="Century Gothic"/>
              <a:cs typeface="Century Gothic"/>
              <a:sym typeface="Century Gothic"/>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5" name="Shape 625"/>
        <p:cNvGrpSpPr/>
        <p:nvPr/>
      </p:nvGrpSpPr>
      <p:grpSpPr>
        <a:xfrm>
          <a:off x="0" y="0"/>
          <a:ext cx="0" cy="0"/>
          <a:chOff x="0" y="0"/>
          <a:chExt cx="0" cy="0"/>
        </a:xfrm>
      </p:grpSpPr>
      <p:sp>
        <p:nvSpPr>
          <p:cNvPr id="626" name="Google Shape;626;p48"/>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lang="en" sz="2500">
                <a:solidFill>
                  <a:schemeClr val="dk2"/>
                </a:solidFill>
                <a:latin typeface="Century Gothic"/>
                <a:ea typeface="Century Gothic"/>
                <a:cs typeface="Century Gothic"/>
                <a:sym typeface="Century Gothic"/>
              </a:rPr>
              <a:t>M</a:t>
            </a:r>
            <a:r>
              <a:rPr b="1" i="0" lang="en" sz="2500" u="none" cap="none" strike="noStrike">
                <a:solidFill>
                  <a:schemeClr val="dk2"/>
                </a:solidFill>
                <a:latin typeface="Century Gothic"/>
                <a:ea typeface="Century Gothic"/>
                <a:cs typeface="Century Gothic"/>
                <a:sym typeface="Century Gothic"/>
              </a:rPr>
              <a:t>itigat</a:t>
            </a:r>
            <a:r>
              <a:rPr b="1" lang="en" sz="2500">
                <a:solidFill>
                  <a:schemeClr val="dk2"/>
                </a:solidFill>
                <a:latin typeface="Century Gothic"/>
                <a:ea typeface="Century Gothic"/>
                <a:cs typeface="Century Gothic"/>
                <a:sym typeface="Century Gothic"/>
              </a:rPr>
              <a:t>ing the</a:t>
            </a:r>
            <a:r>
              <a:rPr b="1" i="0" lang="en" sz="2500" u="none" cap="none" strike="noStrike">
                <a:solidFill>
                  <a:schemeClr val="dk2"/>
                </a:solidFill>
                <a:latin typeface="Century Gothic"/>
                <a:ea typeface="Century Gothic"/>
                <a:cs typeface="Century Gothic"/>
                <a:sym typeface="Century Gothic"/>
              </a:rPr>
              <a:t> risk of unwanted disclosure</a:t>
            </a:r>
            <a:endParaRPr b="1" i="0" sz="2500" u="none" cap="none" strike="noStrike">
              <a:solidFill>
                <a:schemeClr val="dk2"/>
              </a:solidFill>
              <a:latin typeface="Century Gothic"/>
              <a:ea typeface="Century Gothic"/>
              <a:cs typeface="Century Gothic"/>
              <a:sym typeface="Century Gothic"/>
            </a:endParaRPr>
          </a:p>
        </p:txBody>
      </p:sp>
      <p:sp>
        <p:nvSpPr>
          <p:cNvPr id="627" name="Google Shape;627;p48"/>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Century Gothic"/>
                <a:ea typeface="Century Gothic"/>
                <a:cs typeface="Century Gothic"/>
                <a:sym typeface="Century Gothic"/>
              </a:rPr>
              <a:t>Recommended reading:</a:t>
            </a:r>
            <a:r>
              <a:rPr b="0" i="0" lang="en" sz="800" u="none" cap="none" strike="noStrike">
                <a:solidFill>
                  <a:srgbClr val="000000"/>
                </a:solidFill>
                <a:latin typeface="Century Gothic"/>
                <a:ea typeface="Century Gothic"/>
                <a:cs typeface="Century Gothic"/>
                <a:sym typeface="Century Gothic"/>
              </a:rPr>
              <a:t> </a:t>
            </a:r>
            <a:r>
              <a:rPr b="0" i="0" lang="en" sz="800" u="none" cap="none" strike="noStrike">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b="0" i="0" sz="800" u="none" cap="none" strike="noStrike">
              <a:solidFill>
                <a:srgbClr val="000000"/>
              </a:solidFill>
              <a:latin typeface="Century Gothic"/>
              <a:ea typeface="Century Gothic"/>
              <a:cs typeface="Century Gothic"/>
              <a:sym typeface="Century Gothic"/>
            </a:endParaRPr>
          </a:p>
        </p:txBody>
      </p:sp>
      <p:sp>
        <p:nvSpPr>
          <p:cNvPr id="628" name="Google Shape;628;p48"/>
          <p:cNvSpPr txBox="1"/>
          <p:nvPr/>
        </p:nvSpPr>
        <p:spPr>
          <a:xfrm>
            <a:off x="478400" y="958375"/>
            <a:ext cx="8277900" cy="29820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lang="en" sz="1600">
                <a:solidFill>
                  <a:schemeClr val="dk1"/>
                </a:solidFill>
                <a:latin typeface="Avenir"/>
                <a:ea typeface="Avenir"/>
                <a:cs typeface="Avenir"/>
                <a:sym typeface="Avenir"/>
              </a:rPr>
              <a:t>When a</a:t>
            </a:r>
            <a:r>
              <a:rPr b="0" i="0" lang="en" sz="1600" u="none" cap="none" strike="noStrike">
                <a:solidFill>
                  <a:schemeClr val="dk1"/>
                </a:solidFill>
                <a:latin typeface="Avenir"/>
                <a:ea typeface="Avenir"/>
                <a:cs typeface="Avenir"/>
                <a:sym typeface="Avenir"/>
              </a:rPr>
              <a:t> variable </a:t>
            </a:r>
            <a:r>
              <a:rPr lang="en" sz="1600">
                <a:solidFill>
                  <a:schemeClr val="dk1"/>
                </a:solidFill>
                <a:latin typeface="Avenir"/>
                <a:ea typeface="Avenir"/>
                <a:cs typeface="Avenir"/>
                <a:sym typeface="Avenir"/>
              </a:rPr>
              <a:t>is considered an</a:t>
            </a:r>
            <a:r>
              <a:rPr b="0" i="0" lang="en" sz="1600" u="none" cap="none" strike="noStrike">
                <a:solidFill>
                  <a:schemeClr val="dk1"/>
                </a:solidFill>
                <a:latin typeface="Avenir"/>
                <a:ea typeface="Avenir"/>
                <a:cs typeface="Avenir"/>
                <a:sym typeface="Avenir"/>
              </a:rPr>
              <a:t> indirect identifier you may also consider:</a:t>
            </a:r>
            <a:endParaRPr b="0" i="0" sz="1200" u="none" cap="none" strike="noStrike">
              <a:solidFill>
                <a:schemeClr val="dk1"/>
              </a:solidFill>
              <a:latin typeface="Avenir"/>
              <a:ea typeface="Avenir"/>
              <a:cs typeface="Avenir"/>
              <a:sym typeface="Avenir"/>
            </a:endParaRPr>
          </a:p>
          <a:p>
            <a:pPr indent="0" lvl="0" marL="91440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dk1"/>
              </a:solidFill>
              <a:latin typeface="Avenir"/>
              <a:ea typeface="Avenir"/>
              <a:cs typeface="Avenir"/>
              <a:sym typeface="Avenir"/>
            </a:endParaRPr>
          </a:p>
          <a:p>
            <a:pPr indent="-317500" lvl="0" marL="457200" marR="0" rtl="0" algn="l">
              <a:lnSpc>
                <a:spcPct val="115000"/>
              </a:lnSpc>
              <a:spcBef>
                <a:spcPts val="1000"/>
              </a:spcBef>
              <a:spcAft>
                <a:spcPts val="0"/>
              </a:spcAft>
              <a:buClr>
                <a:schemeClr val="dk1"/>
              </a:buClr>
              <a:buSzPts val="1400"/>
              <a:buFont typeface="Avenir"/>
              <a:buChar char="●"/>
            </a:pPr>
            <a:r>
              <a:rPr b="0" i="0" lang="en" sz="1400" u="none" cap="none" strike="noStrike">
                <a:solidFill>
                  <a:schemeClr val="dk1"/>
                </a:solidFill>
                <a:highlight>
                  <a:schemeClr val="lt2"/>
                </a:highlight>
                <a:latin typeface="Avenir"/>
                <a:ea typeface="Avenir"/>
                <a:cs typeface="Avenir"/>
                <a:sym typeface="Avenir"/>
              </a:rPr>
              <a:t>Aggregation</a:t>
            </a:r>
            <a:r>
              <a:rPr b="0" i="0" lang="en" sz="1400" u="none" cap="none" strike="noStrike">
                <a:solidFill>
                  <a:schemeClr val="dk1"/>
                </a:solidFill>
                <a:latin typeface="Avenir"/>
                <a:ea typeface="Avenir"/>
                <a:cs typeface="Avenir"/>
                <a:sym typeface="Avenir"/>
              </a:rPr>
              <a:t> redu</a:t>
            </a:r>
            <a:r>
              <a:rPr lang="en">
                <a:solidFill>
                  <a:schemeClr val="dk1"/>
                </a:solidFill>
                <a:latin typeface="Avenir"/>
                <a:ea typeface="Avenir"/>
                <a:cs typeface="Avenir"/>
                <a:sym typeface="Avenir"/>
              </a:rPr>
              <a:t>ces</a:t>
            </a:r>
            <a:r>
              <a:rPr b="0" i="0" lang="en" sz="1400" u="none" cap="none" strike="noStrike">
                <a:solidFill>
                  <a:schemeClr val="dk1"/>
                </a:solidFill>
                <a:latin typeface="Avenir"/>
                <a:ea typeface="Avenir"/>
                <a:cs typeface="Avenir"/>
                <a:sym typeface="Avenir"/>
              </a:rPr>
              <a:t> the precision of the variable or the detail of its characteristics (e.g., recode </a:t>
            </a:r>
            <a:r>
              <a:rPr lang="en">
                <a:solidFill>
                  <a:schemeClr val="dk1"/>
                </a:solidFill>
                <a:latin typeface="Avenir"/>
                <a:ea typeface="Avenir"/>
                <a:cs typeface="Avenir"/>
                <a:sym typeface="Avenir"/>
              </a:rPr>
              <a:t>zips to </a:t>
            </a:r>
            <a:r>
              <a:rPr b="0" i="0" lang="en" sz="1400" u="none" cap="none" strike="noStrike">
                <a:solidFill>
                  <a:schemeClr val="dk1"/>
                </a:solidFill>
                <a:latin typeface="Avenir"/>
                <a:ea typeface="Avenir"/>
                <a:cs typeface="Avenir"/>
                <a:sym typeface="Avenir"/>
              </a:rPr>
              <a:t>county name)</a:t>
            </a:r>
            <a:endParaRPr b="0" i="0" sz="1400" u="none" cap="none" strike="noStrike">
              <a:solidFill>
                <a:schemeClr val="dk1"/>
              </a:solidFill>
              <a:latin typeface="Avenir"/>
              <a:ea typeface="Avenir"/>
              <a:cs typeface="Avenir"/>
              <a:sym typeface="Avenir"/>
            </a:endParaRPr>
          </a:p>
          <a:p>
            <a:pPr indent="-317500" lvl="0" marL="457200" marR="0" rtl="0" algn="l">
              <a:lnSpc>
                <a:spcPct val="115000"/>
              </a:lnSpc>
              <a:spcBef>
                <a:spcPts val="1000"/>
              </a:spcBef>
              <a:spcAft>
                <a:spcPts val="0"/>
              </a:spcAft>
              <a:buClr>
                <a:schemeClr val="dk1"/>
              </a:buClr>
              <a:buSzPts val="1400"/>
              <a:buFont typeface="Avenir"/>
              <a:buChar char="●"/>
            </a:pPr>
            <a:r>
              <a:rPr lang="en">
                <a:solidFill>
                  <a:schemeClr val="dk1"/>
                </a:solidFill>
                <a:highlight>
                  <a:schemeClr val="lt2"/>
                </a:highlight>
                <a:latin typeface="Avenir"/>
                <a:ea typeface="Avenir"/>
                <a:cs typeface="Avenir"/>
                <a:sym typeface="Avenir"/>
              </a:rPr>
              <a:t>Top and bottom-coding</a:t>
            </a:r>
            <a:r>
              <a:rPr lang="en">
                <a:solidFill>
                  <a:schemeClr val="dk1"/>
                </a:solidFill>
                <a:latin typeface="Avenir"/>
                <a:ea typeface="Avenir"/>
                <a:cs typeface="Avenir"/>
                <a:sym typeface="Avenir"/>
              </a:rPr>
              <a:t> restricts the upper and lower range of a variable (e.g., transforming exact revenue values into income bracket)</a:t>
            </a:r>
            <a:endParaRPr b="0" i="0" sz="1400" u="none" cap="none" strike="noStrike">
              <a:solidFill>
                <a:schemeClr val="dk1"/>
              </a:solidFill>
              <a:latin typeface="Avenir"/>
              <a:ea typeface="Avenir"/>
              <a:cs typeface="Avenir"/>
              <a:sym typeface="Avenir"/>
            </a:endParaRPr>
          </a:p>
          <a:p>
            <a:pPr indent="-317500" lvl="0" marL="457200" marR="0" rtl="0" algn="l">
              <a:lnSpc>
                <a:spcPct val="100000"/>
              </a:lnSpc>
              <a:spcBef>
                <a:spcPts val="1000"/>
              </a:spcBef>
              <a:spcAft>
                <a:spcPts val="0"/>
              </a:spcAft>
              <a:buClr>
                <a:schemeClr val="dk1"/>
              </a:buClr>
              <a:buSzPts val="1400"/>
              <a:buFont typeface="Avenir"/>
              <a:buChar char="●"/>
            </a:pPr>
            <a:r>
              <a:rPr b="0" i="0" lang="en" sz="1400" u="none" cap="none" strike="noStrike">
                <a:solidFill>
                  <a:schemeClr val="dk1"/>
                </a:solidFill>
                <a:highlight>
                  <a:schemeClr val="lt2"/>
                </a:highlight>
                <a:latin typeface="Avenir"/>
                <a:ea typeface="Avenir"/>
                <a:cs typeface="Avenir"/>
                <a:sym typeface="Avenir"/>
              </a:rPr>
              <a:t>Collapsing and/or combining categorical variables</a:t>
            </a:r>
            <a:r>
              <a:rPr b="0" i="0" lang="en" sz="1400" u="none" cap="none" strike="noStrike">
                <a:solidFill>
                  <a:schemeClr val="dk1"/>
                </a:solidFill>
                <a:latin typeface="Avenir"/>
                <a:ea typeface="Avenir"/>
                <a:cs typeface="Avenir"/>
                <a:sym typeface="Avenir"/>
              </a:rPr>
              <a:t> merg</a:t>
            </a:r>
            <a:r>
              <a:rPr lang="en">
                <a:solidFill>
                  <a:schemeClr val="dk1"/>
                </a:solidFill>
                <a:latin typeface="Avenir"/>
                <a:ea typeface="Avenir"/>
                <a:cs typeface="Avenir"/>
                <a:sym typeface="Avenir"/>
              </a:rPr>
              <a:t>es t</a:t>
            </a:r>
            <a:r>
              <a:rPr b="0" i="0" lang="en" sz="1400" u="none" cap="none" strike="noStrike">
                <a:solidFill>
                  <a:schemeClr val="dk1"/>
                </a:solidFill>
                <a:latin typeface="Avenir"/>
                <a:ea typeface="Avenir"/>
                <a:cs typeface="Avenir"/>
                <a:sym typeface="Avenir"/>
              </a:rPr>
              <a:t>wo or more variables into a single category (e.g., tribal, recreational and commercial fisheries -&gt; non-commercial and commercial).</a:t>
            </a:r>
            <a:endParaRPr b="0" i="0" sz="1400" u="none" cap="none" strike="noStrike">
              <a:solidFill>
                <a:schemeClr val="dk1"/>
              </a:solidFill>
              <a:latin typeface="Avenir"/>
              <a:ea typeface="Avenir"/>
              <a:cs typeface="Avenir"/>
              <a:sym typeface="Avenir"/>
            </a:endParaRPr>
          </a:p>
          <a:p>
            <a:pPr indent="-317500" lvl="0" marL="457200" marR="0" rtl="0" algn="l">
              <a:lnSpc>
                <a:spcPct val="100000"/>
              </a:lnSpc>
              <a:spcBef>
                <a:spcPts val="1000"/>
              </a:spcBef>
              <a:spcAft>
                <a:spcPts val="0"/>
              </a:spcAft>
              <a:buClr>
                <a:schemeClr val="dk1"/>
              </a:buClr>
              <a:buSzPts val="1400"/>
              <a:buFont typeface="Avenir"/>
              <a:buChar char="●"/>
            </a:pPr>
            <a:r>
              <a:rPr b="0" i="0" lang="en" sz="1400" u="none" cap="none" strike="noStrike">
                <a:solidFill>
                  <a:schemeClr val="dk1"/>
                </a:solidFill>
                <a:highlight>
                  <a:schemeClr val="lt2"/>
                </a:highlight>
                <a:latin typeface="Avenir"/>
                <a:ea typeface="Avenir"/>
                <a:cs typeface="Avenir"/>
                <a:sym typeface="Avenir"/>
              </a:rPr>
              <a:t>Bracketing/Categorization</a:t>
            </a:r>
            <a:r>
              <a:rPr lang="en">
                <a:solidFill>
                  <a:schemeClr val="dk1"/>
                </a:solidFill>
                <a:latin typeface="Avenir"/>
                <a:ea typeface="Avenir"/>
                <a:cs typeface="Avenir"/>
                <a:sym typeface="Avenir"/>
              </a:rPr>
              <a:t> </a:t>
            </a:r>
            <a:r>
              <a:rPr b="0" i="0" lang="en" sz="1400" u="none" cap="none" strike="noStrike">
                <a:solidFill>
                  <a:schemeClr val="dk1"/>
                </a:solidFill>
                <a:latin typeface="Avenir"/>
                <a:ea typeface="Avenir"/>
                <a:cs typeface="Avenir"/>
                <a:sym typeface="Avenir"/>
              </a:rPr>
              <a:t>transform</a:t>
            </a:r>
            <a:r>
              <a:rPr lang="en">
                <a:solidFill>
                  <a:schemeClr val="dk1"/>
                </a:solidFill>
                <a:latin typeface="Avenir"/>
                <a:ea typeface="Avenir"/>
                <a:cs typeface="Avenir"/>
                <a:sym typeface="Avenir"/>
              </a:rPr>
              <a:t>s</a:t>
            </a:r>
            <a:r>
              <a:rPr b="0" i="0" lang="en" sz="1400" u="none" cap="none" strike="noStrike">
                <a:solidFill>
                  <a:schemeClr val="dk1"/>
                </a:solidFill>
                <a:latin typeface="Avenir"/>
                <a:ea typeface="Avenir"/>
                <a:cs typeface="Avenir"/>
                <a:sym typeface="Avenir"/>
              </a:rPr>
              <a:t> continuous variables into categorical variables by reporting a variable range rather than its specific value</a:t>
            </a:r>
            <a:endParaRPr b="0" i="0" sz="1800" u="none" cap="none" strike="noStrike">
              <a:solidFill>
                <a:schemeClr val="dk1"/>
              </a:solidFill>
              <a:latin typeface="Avenir"/>
              <a:ea typeface="Avenir"/>
              <a:cs typeface="Avenir"/>
              <a:sym typeface="Avenir"/>
            </a:endParaRPr>
          </a:p>
        </p:txBody>
      </p:sp>
      <p:sp>
        <p:nvSpPr>
          <p:cNvPr id="629" name="Google Shape;629;p48"/>
          <p:cNvSpPr txBox="1"/>
          <p:nvPr/>
        </p:nvSpPr>
        <p:spPr>
          <a:xfrm>
            <a:off x="464050" y="4568050"/>
            <a:ext cx="83562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venir"/>
                <a:ea typeface="Avenir"/>
                <a:cs typeface="Avenir"/>
                <a:sym typeface="Avenir"/>
              </a:rPr>
              <a:t>See: </a:t>
            </a:r>
            <a:r>
              <a:rPr b="0" i="0" lang="en" sz="1200" u="sng" cap="none" strike="noStrike">
                <a:solidFill>
                  <a:schemeClr val="hlink"/>
                </a:solidFill>
                <a:latin typeface="Avenir"/>
                <a:ea typeface="Avenir"/>
                <a:cs typeface="Avenir"/>
                <a:sym typeface="Avenir"/>
                <a:hlinkClick r:id="rId4"/>
              </a:rPr>
              <a:t>https://www.sjsu.edu/research/docs/irb-deidentification-techniques-table.pdf</a:t>
            </a:r>
            <a:endParaRPr b="0" i="0" sz="12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200"/>
              <a:buFont typeface="Arial"/>
              <a:buNone/>
            </a:pPr>
            <a:r>
              <a:t/>
            </a:r>
            <a:endParaRPr sz="1200">
              <a:latin typeface="Avenir"/>
              <a:ea typeface="Avenir"/>
              <a:cs typeface="Avenir"/>
              <a:sym typeface="Aveni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49"/>
          <p:cNvSpPr txBox="1"/>
          <p:nvPr/>
        </p:nvSpPr>
        <p:spPr>
          <a:xfrm>
            <a:off x="390700" y="152200"/>
            <a:ext cx="85029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 sz="2500" u="none" cap="none" strike="noStrike">
                <a:solidFill>
                  <a:schemeClr val="dk2"/>
                </a:solidFill>
                <a:latin typeface="Century Gothic"/>
                <a:ea typeface="Century Gothic"/>
                <a:cs typeface="Century Gothic"/>
                <a:sym typeface="Century Gothic"/>
              </a:rPr>
              <a:t>Techniques to mitigate the risk of unwanted disclosure</a:t>
            </a:r>
            <a:endParaRPr b="1" i="0" sz="2500" u="none" cap="none" strike="noStrike">
              <a:solidFill>
                <a:schemeClr val="dk2"/>
              </a:solidFill>
              <a:latin typeface="Century Gothic"/>
              <a:ea typeface="Century Gothic"/>
              <a:cs typeface="Century Gothic"/>
              <a:sym typeface="Century Gothic"/>
            </a:endParaRPr>
          </a:p>
        </p:txBody>
      </p:sp>
      <p:sp>
        <p:nvSpPr>
          <p:cNvPr id="635" name="Google Shape;635;p49"/>
          <p:cNvSpPr txBox="1"/>
          <p:nvPr/>
        </p:nvSpPr>
        <p:spPr>
          <a:xfrm>
            <a:off x="337700" y="4802700"/>
            <a:ext cx="4143000" cy="307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lt1"/>
                </a:solidFill>
                <a:latin typeface="Century Gothic"/>
                <a:ea typeface="Century Gothic"/>
                <a:cs typeface="Century Gothic"/>
                <a:sym typeface="Century Gothic"/>
              </a:rPr>
              <a:t>Recommended reading:</a:t>
            </a:r>
            <a:r>
              <a:rPr b="0" i="0" lang="en" sz="800" u="none" cap="none" strike="noStrike">
                <a:solidFill>
                  <a:srgbClr val="000000"/>
                </a:solidFill>
                <a:latin typeface="Century Gothic"/>
                <a:ea typeface="Century Gothic"/>
                <a:cs typeface="Century Gothic"/>
                <a:sym typeface="Century Gothic"/>
              </a:rPr>
              <a:t> </a:t>
            </a:r>
            <a:r>
              <a:rPr b="0" i="0" lang="en" sz="800" u="none" cap="none" strike="noStrike">
                <a:solidFill>
                  <a:schemeClr val="lt1"/>
                </a:solidFill>
                <a:uFill>
                  <a:noFill/>
                </a:uFill>
                <a:latin typeface="Century Gothic"/>
                <a:ea typeface="Century Gothic"/>
                <a:cs typeface="Century Gothic"/>
                <a:sym typeface="Century Gothic"/>
                <a:hlinkClick r:id="rId3">
                  <a:extLst>
                    <a:ext uri="{A12FA001-AC4F-418D-AE19-62706E023703}">
                      <ahyp:hlinkClr val="tx"/>
                    </a:ext>
                  </a:extLst>
                </a:hlinkClick>
              </a:rPr>
              <a:t>https://doi.org/10.1136/bmj.c181</a:t>
            </a:r>
            <a:endParaRPr b="0" i="0" sz="800" u="none" cap="none" strike="noStrike">
              <a:solidFill>
                <a:srgbClr val="000000"/>
              </a:solidFill>
              <a:latin typeface="Century Gothic"/>
              <a:ea typeface="Century Gothic"/>
              <a:cs typeface="Century Gothic"/>
              <a:sym typeface="Century Gothic"/>
            </a:endParaRPr>
          </a:p>
        </p:txBody>
      </p:sp>
      <p:sp>
        <p:nvSpPr>
          <p:cNvPr id="636" name="Google Shape;636;p49"/>
          <p:cNvSpPr txBox="1"/>
          <p:nvPr>
            <p:ph idx="1" type="subTitle"/>
          </p:nvPr>
        </p:nvSpPr>
        <p:spPr>
          <a:xfrm>
            <a:off x="490475" y="3575200"/>
            <a:ext cx="2694600" cy="644700"/>
          </a:xfrm>
          <a:prstGeom prst="rect">
            <a:avLst/>
          </a:prstGeom>
          <a:noFill/>
          <a:ln>
            <a:noFill/>
          </a:ln>
        </p:spPr>
        <p:txBody>
          <a:bodyPr anchorCtr="0" anchor="ctr" bIns="91425" lIns="91425" spcFirstLastPara="1" rIns="91425" wrap="square" tIns="91425">
            <a:noAutofit/>
          </a:bodyPr>
          <a:lstStyle/>
          <a:p>
            <a:pPr indent="0" lvl="0" marL="0" rtl="0" algn="r">
              <a:lnSpc>
                <a:spcPct val="115000"/>
              </a:lnSpc>
              <a:spcBef>
                <a:spcPts val="0"/>
              </a:spcBef>
              <a:spcAft>
                <a:spcPts val="0"/>
              </a:spcAft>
              <a:buSzPts val="2800"/>
              <a:buNone/>
            </a:pPr>
            <a:r>
              <a:rPr lang="en" sz="1100">
                <a:highlight>
                  <a:srgbClr val="E1E4E5"/>
                </a:highlight>
                <a:latin typeface="Avenir"/>
                <a:ea typeface="Avenir"/>
                <a:cs typeface="Avenir"/>
                <a:sym typeface="Avenir"/>
              </a:rPr>
              <a:t>Meaningful piece of data are turned into a into an alias or a random string of characters which serves as reference to the original data, but cannot be used to guess those values.</a:t>
            </a:r>
            <a:endParaRPr sz="1100">
              <a:highlight>
                <a:srgbClr val="E1E4E5"/>
              </a:highlight>
              <a:latin typeface="Avenir"/>
              <a:ea typeface="Avenir"/>
              <a:cs typeface="Avenir"/>
              <a:sym typeface="Avenir"/>
            </a:endParaRPr>
          </a:p>
          <a:p>
            <a:pPr indent="0" lvl="0" marL="0" rtl="0" algn="r">
              <a:lnSpc>
                <a:spcPct val="115000"/>
              </a:lnSpc>
              <a:spcBef>
                <a:spcPts val="1200"/>
              </a:spcBef>
              <a:spcAft>
                <a:spcPts val="0"/>
              </a:spcAft>
              <a:buSzPts val="2800"/>
              <a:buNone/>
            </a:pPr>
            <a:r>
              <a:t/>
            </a:r>
            <a:endParaRPr sz="1100">
              <a:highlight>
                <a:schemeClr val="lt1"/>
              </a:highlight>
              <a:latin typeface="Avenir"/>
              <a:ea typeface="Avenir"/>
              <a:cs typeface="Avenir"/>
              <a:sym typeface="Avenir"/>
            </a:endParaRPr>
          </a:p>
          <a:p>
            <a:pPr indent="0" lvl="0" marL="0" rtl="0" algn="r">
              <a:lnSpc>
                <a:spcPct val="100000"/>
              </a:lnSpc>
              <a:spcBef>
                <a:spcPts val="1200"/>
              </a:spcBef>
              <a:spcAft>
                <a:spcPts val="0"/>
              </a:spcAft>
              <a:buSzPts val="2800"/>
              <a:buNone/>
            </a:pPr>
            <a:r>
              <a:t/>
            </a:r>
            <a:endParaRPr sz="1100">
              <a:latin typeface="Avenir"/>
              <a:ea typeface="Avenir"/>
              <a:cs typeface="Avenir"/>
              <a:sym typeface="Avenir"/>
            </a:endParaRPr>
          </a:p>
        </p:txBody>
      </p:sp>
      <p:sp>
        <p:nvSpPr>
          <p:cNvPr id="637" name="Google Shape;637;p49"/>
          <p:cNvSpPr txBox="1"/>
          <p:nvPr>
            <p:ph idx="4294967295" type="ctrTitle"/>
          </p:nvPr>
        </p:nvSpPr>
        <p:spPr>
          <a:xfrm>
            <a:off x="515025" y="918975"/>
            <a:ext cx="2694600" cy="644700"/>
          </a:xfrm>
          <a:prstGeom prst="rect">
            <a:avLst/>
          </a:prstGeom>
          <a:noFill/>
          <a:ln>
            <a:noFill/>
          </a:ln>
        </p:spPr>
        <p:txBody>
          <a:bodyPr anchorCtr="0" anchor="ctr" bIns="34275" lIns="68575" spcFirstLastPara="1" rIns="68575" wrap="square" tIns="34275">
            <a:noAutofit/>
          </a:bodyPr>
          <a:lstStyle/>
          <a:p>
            <a:pPr indent="0" lvl="0" marL="0" marR="0" rtl="0" algn="r">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Redaction</a:t>
            </a:r>
            <a:endParaRPr b="1" i="0" sz="1400" u="none" cap="none" strike="noStrike">
              <a:solidFill>
                <a:schemeClr val="dk2"/>
              </a:solidFill>
              <a:latin typeface="Avenir"/>
              <a:ea typeface="Avenir"/>
              <a:cs typeface="Avenir"/>
              <a:sym typeface="Avenir"/>
            </a:endParaRPr>
          </a:p>
          <a:p>
            <a:pPr indent="0" lvl="0" marL="0" marR="0" rtl="0" algn="r">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(Suppression)</a:t>
            </a:r>
            <a:endParaRPr b="1" i="0" sz="1400" u="none" cap="none" strike="noStrike">
              <a:solidFill>
                <a:schemeClr val="dk2"/>
              </a:solidFill>
              <a:latin typeface="Avenir"/>
              <a:ea typeface="Avenir"/>
              <a:cs typeface="Avenir"/>
              <a:sym typeface="Avenir"/>
            </a:endParaRPr>
          </a:p>
        </p:txBody>
      </p:sp>
      <p:sp>
        <p:nvSpPr>
          <p:cNvPr id="638" name="Google Shape;638;p49"/>
          <p:cNvSpPr txBox="1"/>
          <p:nvPr>
            <p:ph idx="1" type="subTitle"/>
          </p:nvPr>
        </p:nvSpPr>
        <p:spPr>
          <a:xfrm>
            <a:off x="890225" y="1814300"/>
            <a:ext cx="2323200" cy="644700"/>
          </a:xfrm>
          <a:prstGeom prst="rect">
            <a:avLst/>
          </a:prstGeom>
          <a:noFill/>
          <a:ln>
            <a:noFill/>
          </a:ln>
        </p:spPr>
        <p:txBody>
          <a:bodyPr anchorCtr="0" anchor="ctr" bIns="91425" lIns="91425" spcFirstLastPara="1" rIns="91425" wrap="square" tIns="91425">
            <a:noAutofit/>
          </a:bodyPr>
          <a:lstStyle/>
          <a:p>
            <a:pPr indent="0" lvl="0" marL="0" marR="0" rtl="0" algn="r">
              <a:lnSpc>
                <a:spcPct val="115000"/>
              </a:lnSpc>
              <a:spcBef>
                <a:spcPts val="0"/>
              </a:spcBef>
              <a:spcAft>
                <a:spcPts val="0"/>
              </a:spcAft>
              <a:buClr>
                <a:srgbClr val="000000"/>
              </a:buClr>
              <a:buSzPts val="1100"/>
              <a:buFont typeface="Arial"/>
              <a:buNone/>
            </a:pPr>
            <a:r>
              <a:rPr b="0" i="0" lang="en" sz="1100" u="none" cap="none" strike="noStrike">
                <a:solidFill>
                  <a:srgbClr val="000000"/>
                </a:solidFill>
                <a:highlight>
                  <a:srgbClr val="E1E4E5"/>
                </a:highlight>
                <a:latin typeface="Avenir"/>
                <a:ea typeface="Avenir"/>
                <a:cs typeface="Avenir"/>
                <a:sym typeface="Avenir"/>
              </a:rPr>
              <a:t>Removal of identifiers that can put subjects’ identities and privacy at risk. </a:t>
            </a:r>
            <a:endParaRPr b="0" i="0" sz="1100" u="none" cap="none" strike="noStrike">
              <a:solidFill>
                <a:srgbClr val="000000"/>
              </a:solidFill>
              <a:highlight>
                <a:srgbClr val="E1E4E5"/>
              </a:highlight>
              <a:latin typeface="Avenir"/>
              <a:ea typeface="Avenir"/>
              <a:cs typeface="Avenir"/>
              <a:sym typeface="Avenir"/>
            </a:endParaRPr>
          </a:p>
          <a:p>
            <a:pPr indent="0" lvl="0" marL="0" marR="0" rtl="0" algn="l">
              <a:lnSpc>
                <a:spcPct val="115000"/>
              </a:lnSpc>
              <a:spcBef>
                <a:spcPts val="1200"/>
              </a:spcBef>
              <a:spcAft>
                <a:spcPts val="0"/>
              </a:spcAft>
              <a:buClr>
                <a:srgbClr val="000000"/>
              </a:buClr>
              <a:buSzPts val="1100"/>
              <a:buFont typeface="Arial"/>
              <a:buNone/>
            </a:pPr>
            <a:r>
              <a:t/>
            </a:r>
            <a:endParaRPr b="0" i="0" sz="1100" u="none" cap="none" strike="noStrike">
              <a:solidFill>
                <a:srgbClr val="202124"/>
              </a:solidFill>
              <a:highlight>
                <a:schemeClr val="lt1"/>
              </a:highlight>
              <a:latin typeface="Avenir"/>
              <a:ea typeface="Avenir"/>
              <a:cs typeface="Avenir"/>
              <a:sym typeface="Avenir"/>
            </a:endParaRPr>
          </a:p>
          <a:p>
            <a:pPr indent="0" lvl="0" marL="0" marR="0" rtl="0" algn="l">
              <a:lnSpc>
                <a:spcPct val="100000"/>
              </a:lnSpc>
              <a:spcBef>
                <a:spcPts val="1200"/>
              </a:spcBef>
              <a:spcAft>
                <a:spcPts val="0"/>
              </a:spcAft>
              <a:buClr>
                <a:srgbClr val="000000"/>
              </a:buClr>
              <a:buSzPts val="1100"/>
              <a:buFont typeface="Arial"/>
              <a:buNone/>
            </a:pPr>
            <a:r>
              <a:t/>
            </a:r>
            <a:endParaRPr b="0" i="0" sz="1100" u="none" cap="none" strike="noStrike">
              <a:solidFill>
                <a:srgbClr val="000000"/>
              </a:solidFill>
              <a:latin typeface="Avenir"/>
              <a:ea typeface="Avenir"/>
              <a:cs typeface="Avenir"/>
              <a:sym typeface="Avenir"/>
            </a:endParaRPr>
          </a:p>
        </p:txBody>
      </p:sp>
      <p:sp>
        <p:nvSpPr>
          <p:cNvPr id="639" name="Google Shape;639;p49"/>
          <p:cNvSpPr txBox="1"/>
          <p:nvPr>
            <p:ph idx="4294967295" type="ctrTitle"/>
          </p:nvPr>
        </p:nvSpPr>
        <p:spPr>
          <a:xfrm>
            <a:off x="293925" y="2475775"/>
            <a:ext cx="2868300" cy="644700"/>
          </a:xfrm>
          <a:prstGeom prst="rect">
            <a:avLst/>
          </a:prstGeom>
          <a:noFill/>
          <a:ln>
            <a:noFill/>
          </a:ln>
        </p:spPr>
        <p:txBody>
          <a:bodyPr anchorCtr="0" anchor="ctr" bIns="34275" lIns="68575" spcFirstLastPara="1" rIns="68575" wrap="square" tIns="34275">
            <a:noAutofit/>
          </a:bodyPr>
          <a:lstStyle/>
          <a:p>
            <a:pPr indent="0" lvl="0" marL="0" marR="0" rtl="0" algn="r">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Pseudonymization</a:t>
            </a:r>
            <a:endParaRPr b="1" i="0" sz="1400" u="none" cap="none" strike="noStrike">
              <a:solidFill>
                <a:schemeClr val="dk2"/>
              </a:solidFill>
              <a:latin typeface="Avenir"/>
              <a:ea typeface="Avenir"/>
              <a:cs typeface="Avenir"/>
              <a:sym typeface="Avenir"/>
            </a:endParaRPr>
          </a:p>
          <a:p>
            <a:pPr indent="0" lvl="0" marL="0" marR="0" rtl="0" algn="r">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(Tokenization/Hashing)</a:t>
            </a:r>
            <a:endParaRPr b="1" i="0" sz="1400" u="none" cap="none" strike="noStrike">
              <a:solidFill>
                <a:schemeClr val="dk2"/>
              </a:solidFill>
              <a:latin typeface="Avenir"/>
              <a:ea typeface="Avenir"/>
              <a:cs typeface="Avenir"/>
              <a:sym typeface="Avenir"/>
            </a:endParaRPr>
          </a:p>
        </p:txBody>
      </p:sp>
      <p:sp>
        <p:nvSpPr>
          <p:cNvPr id="640" name="Google Shape;640;p49"/>
          <p:cNvSpPr/>
          <p:nvPr/>
        </p:nvSpPr>
        <p:spPr>
          <a:xfrm>
            <a:off x="3213425" y="27775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1" name="Google Shape;641;p49"/>
          <p:cNvSpPr/>
          <p:nvPr/>
        </p:nvSpPr>
        <p:spPr>
          <a:xfrm>
            <a:off x="4592350" y="12167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2" name="Google Shape;642;p49"/>
          <p:cNvSpPr/>
          <p:nvPr/>
        </p:nvSpPr>
        <p:spPr>
          <a:xfrm>
            <a:off x="4592350" y="2777575"/>
            <a:ext cx="723900" cy="723900"/>
          </a:xfrm>
          <a:prstGeom prst="rect">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3" name="Google Shape;643;p49"/>
          <p:cNvSpPr txBox="1"/>
          <p:nvPr>
            <p:ph idx="4294967295" type="ctrTitle"/>
          </p:nvPr>
        </p:nvSpPr>
        <p:spPr>
          <a:xfrm>
            <a:off x="5412375" y="1021800"/>
            <a:ext cx="3665400" cy="6447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Randomization</a:t>
            </a:r>
            <a:endParaRPr b="1" i="0" sz="1400" u="none" cap="none" strike="noStrike">
              <a:solidFill>
                <a:schemeClr val="dk2"/>
              </a:solidFill>
              <a:latin typeface="Avenir"/>
              <a:ea typeface="Avenir"/>
              <a:cs typeface="Avenir"/>
              <a:sym typeface="Avenir"/>
            </a:endParaRPr>
          </a:p>
          <a:p>
            <a:pPr indent="0" lvl="0" marL="0" marR="0" rtl="0" algn="l">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(Swapping/Shuffling) </a:t>
            </a:r>
            <a:endParaRPr b="1" i="0" sz="1400" u="none" cap="none" strike="noStrike">
              <a:solidFill>
                <a:schemeClr val="dk2"/>
              </a:solidFill>
              <a:latin typeface="Avenir"/>
              <a:ea typeface="Avenir"/>
              <a:cs typeface="Avenir"/>
              <a:sym typeface="Avenir"/>
            </a:endParaRPr>
          </a:p>
        </p:txBody>
      </p:sp>
      <p:sp>
        <p:nvSpPr>
          <p:cNvPr id="644" name="Google Shape;644;p49"/>
          <p:cNvSpPr txBox="1"/>
          <p:nvPr>
            <p:ph idx="4294967295" type="ctrTitle"/>
          </p:nvPr>
        </p:nvSpPr>
        <p:spPr>
          <a:xfrm>
            <a:off x="5437325" y="2543588"/>
            <a:ext cx="2550600" cy="6447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Noising</a:t>
            </a:r>
            <a:endParaRPr b="1" i="0" sz="1400" u="none" cap="none" strike="noStrike">
              <a:solidFill>
                <a:schemeClr val="dk2"/>
              </a:solidFill>
              <a:latin typeface="Avenir"/>
              <a:ea typeface="Avenir"/>
              <a:cs typeface="Avenir"/>
              <a:sym typeface="Avenir"/>
            </a:endParaRPr>
          </a:p>
          <a:p>
            <a:pPr indent="0" lvl="0" marL="0" marR="0" rtl="0" algn="l">
              <a:lnSpc>
                <a:spcPct val="90000"/>
              </a:lnSpc>
              <a:spcBef>
                <a:spcPts val="0"/>
              </a:spcBef>
              <a:spcAft>
                <a:spcPts val="0"/>
              </a:spcAft>
              <a:buClr>
                <a:schemeClr val="dk2"/>
              </a:buClr>
              <a:buSzPts val="2700"/>
              <a:buFont typeface="Century Gothic"/>
              <a:buNone/>
            </a:pPr>
            <a:r>
              <a:rPr b="1" i="0" lang="en" sz="1400" u="none" cap="none" strike="noStrike">
                <a:solidFill>
                  <a:schemeClr val="dk2"/>
                </a:solidFill>
                <a:latin typeface="Avenir"/>
                <a:ea typeface="Avenir"/>
                <a:cs typeface="Avenir"/>
                <a:sym typeface="Avenir"/>
              </a:rPr>
              <a:t>(Disturbing)</a:t>
            </a:r>
            <a:endParaRPr b="1" i="0" sz="1400" u="none" cap="none" strike="noStrike">
              <a:solidFill>
                <a:schemeClr val="dk2"/>
              </a:solidFill>
              <a:latin typeface="Avenir"/>
              <a:ea typeface="Avenir"/>
              <a:cs typeface="Avenir"/>
              <a:sym typeface="Avenir"/>
            </a:endParaRPr>
          </a:p>
        </p:txBody>
      </p:sp>
      <p:sp>
        <p:nvSpPr>
          <p:cNvPr id="645" name="Google Shape;645;p49"/>
          <p:cNvSpPr txBox="1"/>
          <p:nvPr>
            <p:ph idx="1" type="subTitle"/>
          </p:nvPr>
        </p:nvSpPr>
        <p:spPr>
          <a:xfrm>
            <a:off x="5412375" y="1742700"/>
            <a:ext cx="3576900" cy="644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1200"/>
              </a:spcAft>
              <a:buClr>
                <a:srgbClr val="000000"/>
              </a:buClr>
              <a:buSzPts val="1100"/>
              <a:buFont typeface="Arial"/>
              <a:buNone/>
            </a:pPr>
            <a:r>
              <a:rPr b="0" i="0" lang="en" sz="1100" u="none" cap="none" strike="noStrike">
                <a:solidFill>
                  <a:srgbClr val="000000"/>
                </a:solidFill>
                <a:highlight>
                  <a:srgbClr val="E1E4E5"/>
                </a:highlight>
                <a:latin typeface="Avenir"/>
                <a:ea typeface="Avenir"/>
                <a:cs typeface="Avenir"/>
                <a:sym typeface="Avenir"/>
              </a:rPr>
              <a:t>Data for one or more variables are switched with another record, so that the data does not know whether the real data values correspond to certain records.</a:t>
            </a:r>
            <a:endParaRPr b="0" i="0" sz="1100" u="none" cap="none" strike="noStrike">
              <a:solidFill>
                <a:srgbClr val="000000"/>
              </a:solidFill>
              <a:latin typeface="Avenir"/>
              <a:ea typeface="Avenir"/>
              <a:cs typeface="Avenir"/>
              <a:sym typeface="Avenir"/>
            </a:endParaRPr>
          </a:p>
        </p:txBody>
      </p:sp>
      <p:sp>
        <p:nvSpPr>
          <p:cNvPr id="646" name="Google Shape;646;p49"/>
          <p:cNvSpPr txBox="1"/>
          <p:nvPr>
            <p:ph idx="2" type="subTitle"/>
          </p:nvPr>
        </p:nvSpPr>
        <p:spPr>
          <a:xfrm>
            <a:off x="5412375" y="3414650"/>
            <a:ext cx="3083100" cy="644700"/>
          </a:xfrm>
          <a:prstGeom prst="rect">
            <a:avLst/>
          </a:prstGeom>
          <a:noFill/>
          <a:ln>
            <a:noFill/>
          </a:ln>
        </p:spPr>
        <p:txBody>
          <a:bodyPr anchorCtr="0" anchor="ctr" bIns="91425" lIns="91425" spcFirstLastPara="1" rIns="91425" wrap="square" tIns="91425">
            <a:noAutofit/>
          </a:bodyPr>
          <a:lstStyle/>
          <a:p>
            <a:pPr indent="0" lvl="0" marL="0" marR="0" rtl="0" algn="l">
              <a:lnSpc>
                <a:spcPct val="115000"/>
              </a:lnSpc>
              <a:spcBef>
                <a:spcPts val="0"/>
              </a:spcBef>
              <a:spcAft>
                <a:spcPts val="0"/>
              </a:spcAft>
              <a:buClr>
                <a:srgbClr val="000000"/>
              </a:buClr>
              <a:buSzPts val="1100"/>
              <a:buFont typeface="Arial"/>
              <a:buNone/>
            </a:pPr>
            <a:r>
              <a:rPr b="0" i="0" lang="en" sz="1100" u="none" cap="none" strike="noStrike">
                <a:solidFill>
                  <a:srgbClr val="000000"/>
                </a:solidFill>
                <a:highlight>
                  <a:srgbClr val="E1E4E5"/>
                </a:highlight>
                <a:latin typeface="Avenir"/>
                <a:ea typeface="Avenir"/>
                <a:cs typeface="Avenir"/>
                <a:sym typeface="Avenir"/>
              </a:rPr>
              <a:t>Slightly modification of the original dataset by applying techniques that round numbers and add random variation.</a:t>
            </a:r>
            <a:endParaRPr b="0" i="0" sz="1100" u="none" cap="none" strike="noStrike">
              <a:solidFill>
                <a:srgbClr val="000000"/>
              </a:solidFill>
              <a:highlight>
                <a:srgbClr val="E1E4E5"/>
              </a:highlight>
              <a:latin typeface="Avenir"/>
              <a:ea typeface="Avenir"/>
              <a:cs typeface="Avenir"/>
              <a:sym typeface="Avenir"/>
            </a:endParaRPr>
          </a:p>
          <a:p>
            <a:pPr indent="0" lvl="0" marL="0" marR="0" rtl="0" algn="l">
              <a:lnSpc>
                <a:spcPct val="115000"/>
              </a:lnSpc>
              <a:spcBef>
                <a:spcPts val="1200"/>
              </a:spcBef>
              <a:spcAft>
                <a:spcPts val="0"/>
              </a:spcAft>
              <a:buClr>
                <a:srgbClr val="000000"/>
              </a:buClr>
              <a:buSzPts val="1100"/>
              <a:buFont typeface="Arial"/>
              <a:buNone/>
            </a:pPr>
            <a:r>
              <a:t/>
            </a:r>
            <a:endParaRPr b="0" i="0" sz="1100" u="none" cap="none" strike="noStrike">
              <a:solidFill>
                <a:srgbClr val="000000"/>
              </a:solidFill>
              <a:highlight>
                <a:srgbClr val="9E9E9E"/>
              </a:highlight>
              <a:latin typeface="Avenir"/>
              <a:ea typeface="Avenir"/>
              <a:cs typeface="Avenir"/>
              <a:sym typeface="Avenir"/>
            </a:endParaRPr>
          </a:p>
          <a:p>
            <a:pPr indent="0" lvl="0" marL="457200" marR="0" rtl="0" algn="l">
              <a:lnSpc>
                <a:spcPct val="100000"/>
              </a:lnSpc>
              <a:spcBef>
                <a:spcPts val="1200"/>
              </a:spcBef>
              <a:spcAft>
                <a:spcPts val="0"/>
              </a:spcAft>
              <a:buClr>
                <a:srgbClr val="000000"/>
              </a:buClr>
              <a:buSzPts val="1100"/>
              <a:buFont typeface="Arial"/>
              <a:buNone/>
            </a:pPr>
            <a:r>
              <a:t/>
            </a:r>
            <a:endParaRPr b="0" i="0" sz="1100" u="none" cap="none" strike="noStrike">
              <a:solidFill>
                <a:srgbClr val="000000"/>
              </a:solidFill>
              <a:highlight>
                <a:srgbClr val="9E9E9E"/>
              </a:highlight>
              <a:latin typeface="Avenir"/>
              <a:ea typeface="Avenir"/>
              <a:cs typeface="Avenir"/>
              <a:sym typeface="Avenir"/>
            </a:endParaRPr>
          </a:p>
        </p:txBody>
      </p:sp>
      <p:sp>
        <p:nvSpPr>
          <p:cNvPr id="647" name="Google Shape;647;p49"/>
          <p:cNvSpPr/>
          <p:nvPr/>
        </p:nvSpPr>
        <p:spPr>
          <a:xfrm>
            <a:off x="3213425" y="1216775"/>
            <a:ext cx="723900" cy="7239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648" name="Google Shape;648;p49"/>
          <p:cNvGrpSpPr/>
          <p:nvPr/>
        </p:nvGrpSpPr>
        <p:grpSpPr>
          <a:xfrm>
            <a:off x="3416558" y="1419341"/>
            <a:ext cx="317645" cy="318757"/>
            <a:chOff x="5779408" y="3699191"/>
            <a:chExt cx="317645" cy="318757"/>
          </a:xfrm>
        </p:grpSpPr>
        <p:sp>
          <p:nvSpPr>
            <p:cNvPr id="649" name="Google Shape;649;p49"/>
            <p:cNvSpPr/>
            <p:nvPr/>
          </p:nvSpPr>
          <p:spPr>
            <a:xfrm>
              <a:off x="5892837" y="3700334"/>
              <a:ext cx="204216" cy="317614"/>
            </a:xfrm>
            <a:custGeom>
              <a:rect b="b" l="l" r="r" t="t"/>
              <a:pathLst>
                <a:path extrusionOk="0" h="10002" w="6431">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0" name="Google Shape;650;p49"/>
            <p:cNvSpPr/>
            <p:nvPr/>
          </p:nvSpPr>
          <p:spPr>
            <a:xfrm>
              <a:off x="5779408" y="3699191"/>
              <a:ext cx="195134" cy="316883"/>
            </a:xfrm>
            <a:custGeom>
              <a:rect b="b" l="l" r="r" t="t"/>
              <a:pathLst>
                <a:path extrusionOk="0" h="9979" w="6145">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1" name="Google Shape;651;p49"/>
          <p:cNvGrpSpPr/>
          <p:nvPr/>
        </p:nvGrpSpPr>
        <p:grpSpPr>
          <a:xfrm>
            <a:off x="3374088" y="2960619"/>
            <a:ext cx="360103" cy="368559"/>
            <a:chOff x="1310655" y="3360527"/>
            <a:chExt cx="306314" cy="347402"/>
          </a:xfrm>
        </p:grpSpPr>
        <p:sp>
          <p:nvSpPr>
            <p:cNvPr id="652" name="Google Shape;652;p49"/>
            <p:cNvSpPr/>
            <p:nvPr/>
          </p:nvSpPr>
          <p:spPr>
            <a:xfrm>
              <a:off x="1440416" y="3531630"/>
              <a:ext cx="151652" cy="176299"/>
            </a:xfrm>
            <a:custGeom>
              <a:rect b="b" l="l" r="r" t="t"/>
              <a:pathLst>
                <a:path extrusionOk="0" h="5565" w="4787">
                  <a:moveTo>
                    <a:pt x="1851" y="0"/>
                  </a:moveTo>
                  <a:cubicBezTo>
                    <a:pt x="1838" y="0"/>
                    <a:pt x="1824" y="2"/>
                    <a:pt x="1810" y="4"/>
                  </a:cubicBezTo>
                  <a:cubicBezTo>
                    <a:pt x="1751" y="28"/>
                    <a:pt x="1715" y="52"/>
                    <a:pt x="1691" y="112"/>
                  </a:cubicBezTo>
                  <a:lnTo>
                    <a:pt x="1275" y="1255"/>
                  </a:lnTo>
                  <a:cubicBezTo>
                    <a:pt x="429" y="1767"/>
                    <a:pt x="1" y="2731"/>
                    <a:pt x="191" y="3695"/>
                  </a:cubicBezTo>
                  <a:cubicBezTo>
                    <a:pt x="310" y="4314"/>
                    <a:pt x="667" y="4826"/>
                    <a:pt x="1179" y="5172"/>
                  </a:cubicBezTo>
                  <a:cubicBezTo>
                    <a:pt x="1560" y="5422"/>
                    <a:pt x="2013" y="5565"/>
                    <a:pt x="2453" y="5565"/>
                  </a:cubicBezTo>
                  <a:cubicBezTo>
                    <a:pt x="2608" y="5565"/>
                    <a:pt x="2751" y="5541"/>
                    <a:pt x="2918" y="5517"/>
                  </a:cubicBezTo>
                  <a:cubicBezTo>
                    <a:pt x="3799" y="5338"/>
                    <a:pt x="4489" y="4672"/>
                    <a:pt x="4715" y="3803"/>
                  </a:cubicBezTo>
                  <a:cubicBezTo>
                    <a:pt x="4727" y="3719"/>
                    <a:pt x="4692" y="3624"/>
                    <a:pt x="4596" y="3612"/>
                  </a:cubicBezTo>
                  <a:cubicBezTo>
                    <a:pt x="4586" y="3611"/>
                    <a:pt x="4576" y="3610"/>
                    <a:pt x="4565" y="3610"/>
                  </a:cubicBezTo>
                  <a:cubicBezTo>
                    <a:pt x="4491" y="3610"/>
                    <a:pt x="4416" y="3648"/>
                    <a:pt x="4406" y="3731"/>
                  </a:cubicBezTo>
                  <a:cubicBezTo>
                    <a:pt x="4215" y="4469"/>
                    <a:pt x="3620" y="5053"/>
                    <a:pt x="2858" y="5207"/>
                  </a:cubicBezTo>
                  <a:cubicBezTo>
                    <a:pt x="2728" y="5231"/>
                    <a:pt x="2597" y="5243"/>
                    <a:pt x="2468" y="5243"/>
                  </a:cubicBezTo>
                  <a:cubicBezTo>
                    <a:pt x="2075" y="5243"/>
                    <a:pt x="1692" y="5134"/>
                    <a:pt x="1370" y="4910"/>
                  </a:cubicBezTo>
                  <a:cubicBezTo>
                    <a:pt x="917" y="4612"/>
                    <a:pt x="620" y="4160"/>
                    <a:pt x="524" y="3636"/>
                  </a:cubicBezTo>
                  <a:cubicBezTo>
                    <a:pt x="346" y="2790"/>
                    <a:pt x="739" y="1933"/>
                    <a:pt x="1501" y="1517"/>
                  </a:cubicBezTo>
                  <a:cubicBezTo>
                    <a:pt x="1537" y="1493"/>
                    <a:pt x="1560" y="1469"/>
                    <a:pt x="1572" y="1421"/>
                  </a:cubicBezTo>
                  <a:lnTo>
                    <a:pt x="1918" y="469"/>
                  </a:lnTo>
                  <a:lnTo>
                    <a:pt x="2608" y="1219"/>
                  </a:lnTo>
                  <a:cubicBezTo>
                    <a:pt x="2632" y="1243"/>
                    <a:pt x="2668" y="1255"/>
                    <a:pt x="2703" y="1255"/>
                  </a:cubicBezTo>
                  <a:cubicBezTo>
                    <a:pt x="3572" y="1362"/>
                    <a:pt x="4275" y="2005"/>
                    <a:pt x="4430" y="2850"/>
                  </a:cubicBezTo>
                  <a:cubicBezTo>
                    <a:pt x="4454" y="2945"/>
                    <a:pt x="4465" y="3041"/>
                    <a:pt x="4465" y="3136"/>
                  </a:cubicBezTo>
                  <a:cubicBezTo>
                    <a:pt x="4465" y="3209"/>
                    <a:pt x="4521" y="3283"/>
                    <a:pt x="4599" y="3283"/>
                  </a:cubicBezTo>
                  <a:cubicBezTo>
                    <a:pt x="4610" y="3283"/>
                    <a:pt x="4621" y="3281"/>
                    <a:pt x="4632" y="3279"/>
                  </a:cubicBezTo>
                  <a:cubicBezTo>
                    <a:pt x="4715" y="3279"/>
                    <a:pt x="4787" y="3207"/>
                    <a:pt x="4775" y="3124"/>
                  </a:cubicBezTo>
                  <a:cubicBezTo>
                    <a:pt x="4775" y="3017"/>
                    <a:pt x="4763" y="2898"/>
                    <a:pt x="4727" y="2790"/>
                  </a:cubicBezTo>
                  <a:cubicBezTo>
                    <a:pt x="4537" y="1826"/>
                    <a:pt x="3763" y="1100"/>
                    <a:pt x="2787" y="945"/>
                  </a:cubicBezTo>
                  <a:lnTo>
                    <a:pt x="1965" y="52"/>
                  </a:lnTo>
                  <a:cubicBezTo>
                    <a:pt x="1929" y="16"/>
                    <a:pt x="1892" y="0"/>
                    <a:pt x="1851"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3" name="Google Shape;653;p49"/>
            <p:cNvSpPr/>
            <p:nvPr/>
          </p:nvSpPr>
          <p:spPr>
            <a:xfrm>
              <a:off x="1486447" y="3589478"/>
              <a:ext cx="64152" cy="75842"/>
            </a:xfrm>
            <a:custGeom>
              <a:rect b="b" l="l" r="r" t="t"/>
              <a:pathLst>
                <a:path extrusionOk="0" h="2394" w="2025">
                  <a:moveTo>
                    <a:pt x="1691" y="1179"/>
                  </a:moveTo>
                  <a:lnTo>
                    <a:pt x="1691" y="2084"/>
                  </a:lnTo>
                  <a:lnTo>
                    <a:pt x="298" y="2084"/>
                  </a:lnTo>
                  <a:lnTo>
                    <a:pt x="298" y="1179"/>
                  </a:lnTo>
                  <a:close/>
                  <a:moveTo>
                    <a:pt x="1012" y="0"/>
                  </a:moveTo>
                  <a:cubicBezTo>
                    <a:pt x="715" y="0"/>
                    <a:pt x="476" y="238"/>
                    <a:pt x="476" y="536"/>
                  </a:cubicBezTo>
                  <a:lnTo>
                    <a:pt x="476" y="845"/>
                  </a:lnTo>
                  <a:lnTo>
                    <a:pt x="167" y="845"/>
                  </a:lnTo>
                  <a:cubicBezTo>
                    <a:pt x="84" y="845"/>
                    <a:pt x="0" y="917"/>
                    <a:pt x="0" y="1012"/>
                  </a:cubicBezTo>
                  <a:lnTo>
                    <a:pt x="0" y="2227"/>
                  </a:lnTo>
                  <a:cubicBezTo>
                    <a:pt x="0" y="2322"/>
                    <a:pt x="84" y="2393"/>
                    <a:pt x="167" y="2393"/>
                  </a:cubicBezTo>
                  <a:lnTo>
                    <a:pt x="1869" y="2393"/>
                  </a:lnTo>
                  <a:cubicBezTo>
                    <a:pt x="1953" y="2393"/>
                    <a:pt x="2024" y="2322"/>
                    <a:pt x="2024" y="2227"/>
                  </a:cubicBezTo>
                  <a:lnTo>
                    <a:pt x="2024" y="1012"/>
                  </a:lnTo>
                  <a:cubicBezTo>
                    <a:pt x="2012" y="917"/>
                    <a:pt x="1941" y="845"/>
                    <a:pt x="1846" y="845"/>
                  </a:cubicBezTo>
                  <a:lnTo>
                    <a:pt x="774" y="845"/>
                  </a:lnTo>
                  <a:lnTo>
                    <a:pt x="774" y="536"/>
                  </a:lnTo>
                  <a:cubicBezTo>
                    <a:pt x="774" y="417"/>
                    <a:pt x="881" y="310"/>
                    <a:pt x="1000" y="310"/>
                  </a:cubicBezTo>
                  <a:cubicBezTo>
                    <a:pt x="1119" y="310"/>
                    <a:pt x="1227" y="417"/>
                    <a:pt x="1227" y="536"/>
                  </a:cubicBezTo>
                  <a:cubicBezTo>
                    <a:pt x="1227" y="619"/>
                    <a:pt x="1298" y="703"/>
                    <a:pt x="1393" y="703"/>
                  </a:cubicBezTo>
                  <a:cubicBezTo>
                    <a:pt x="1477" y="703"/>
                    <a:pt x="1548" y="619"/>
                    <a:pt x="1548" y="536"/>
                  </a:cubicBezTo>
                  <a:cubicBezTo>
                    <a:pt x="1548" y="238"/>
                    <a:pt x="1310" y="0"/>
                    <a:pt x="101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4" name="Google Shape;654;p49"/>
            <p:cNvSpPr/>
            <p:nvPr/>
          </p:nvSpPr>
          <p:spPr>
            <a:xfrm>
              <a:off x="1310655" y="3360527"/>
              <a:ext cx="306314" cy="334572"/>
            </a:xfrm>
            <a:custGeom>
              <a:rect b="b" l="l" r="r" t="t"/>
              <a:pathLst>
                <a:path extrusionOk="0" h="10561" w="9669">
                  <a:moveTo>
                    <a:pt x="2430" y="7941"/>
                  </a:moveTo>
                  <a:lnTo>
                    <a:pt x="3120" y="8644"/>
                  </a:lnTo>
                  <a:lnTo>
                    <a:pt x="2989" y="8775"/>
                  </a:lnTo>
                  <a:lnTo>
                    <a:pt x="2656" y="8430"/>
                  </a:lnTo>
                  <a:cubicBezTo>
                    <a:pt x="2626" y="8400"/>
                    <a:pt x="2585" y="8385"/>
                    <a:pt x="2543" y="8385"/>
                  </a:cubicBezTo>
                  <a:cubicBezTo>
                    <a:pt x="2501" y="8385"/>
                    <a:pt x="2459" y="8400"/>
                    <a:pt x="2430" y="8430"/>
                  </a:cubicBezTo>
                  <a:lnTo>
                    <a:pt x="2073" y="8787"/>
                  </a:lnTo>
                  <a:cubicBezTo>
                    <a:pt x="2037" y="8823"/>
                    <a:pt x="2025" y="8858"/>
                    <a:pt x="2025" y="8906"/>
                  </a:cubicBezTo>
                  <a:cubicBezTo>
                    <a:pt x="2025" y="8953"/>
                    <a:pt x="2037" y="9001"/>
                    <a:pt x="2073" y="9025"/>
                  </a:cubicBezTo>
                  <a:lnTo>
                    <a:pt x="2418" y="9370"/>
                  </a:lnTo>
                  <a:lnTo>
                    <a:pt x="2275" y="9501"/>
                  </a:lnTo>
                  <a:lnTo>
                    <a:pt x="1942" y="9156"/>
                  </a:lnTo>
                  <a:cubicBezTo>
                    <a:pt x="1912" y="9126"/>
                    <a:pt x="1870" y="9111"/>
                    <a:pt x="1828" y="9111"/>
                  </a:cubicBezTo>
                  <a:cubicBezTo>
                    <a:pt x="1787" y="9111"/>
                    <a:pt x="1745" y="9126"/>
                    <a:pt x="1715" y="9156"/>
                  </a:cubicBezTo>
                  <a:lnTo>
                    <a:pt x="1358" y="9513"/>
                  </a:lnTo>
                  <a:cubicBezTo>
                    <a:pt x="1322" y="9549"/>
                    <a:pt x="1311" y="9585"/>
                    <a:pt x="1311" y="9632"/>
                  </a:cubicBezTo>
                  <a:cubicBezTo>
                    <a:pt x="1311" y="9680"/>
                    <a:pt x="1322" y="9727"/>
                    <a:pt x="1358" y="9751"/>
                  </a:cubicBezTo>
                  <a:lnTo>
                    <a:pt x="1703" y="10096"/>
                  </a:lnTo>
                  <a:lnTo>
                    <a:pt x="1584" y="10192"/>
                  </a:lnTo>
                  <a:lnTo>
                    <a:pt x="882" y="9489"/>
                  </a:lnTo>
                  <a:lnTo>
                    <a:pt x="2430" y="7941"/>
                  </a:lnTo>
                  <a:close/>
                  <a:moveTo>
                    <a:pt x="6496" y="1"/>
                  </a:moveTo>
                  <a:cubicBezTo>
                    <a:pt x="5951" y="1"/>
                    <a:pt x="5469" y="199"/>
                    <a:pt x="5121" y="548"/>
                  </a:cubicBezTo>
                  <a:cubicBezTo>
                    <a:pt x="4704" y="964"/>
                    <a:pt x="4513" y="1572"/>
                    <a:pt x="4597" y="2238"/>
                  </a:cubicBezTo>
                  <a:cubicBezTo>
                    <a:pt x="4656" y="2727"/>
                    <a:pt x="4871" y="3227"/>
                    <a:pt x="5180" y="3655"/>
                  </a:cubicBezTo>
                  <a:lnTo>
                    <a:pt x="3501" y="5334"/>
                  </a:lnTo>
                  <a:cubicBezTo>
                    <a:pt x="3442" y="5394"/>
                    <a:pt x="3442" y="5501"/>
                    <a:pt x="3501" y="5560"/>
                  </a:cubicBezTo>
                  <a:cubicBezTo>
                    <a:pt x="3525" y="5584"/>
                    <a:pt x="3573" y="5608"/>
                    <a:pt x="3620" y="5608"/>
                  </a:cubicBezTo>
                  <a:cubicBezTo>
                    <a:pt x="3668" y="5608"/>
                    <a:pt x="3704" y="5584"/>
                    <a:pt x="3739" y="5560"/>
                  </a:cubicBezTo>
                  <a:lnTo>
                    <a:pt x="5406" y="3893"/>
                  </a:lnTo>
                  <a:cubicBezTo>
                    <a:pt x="5454" y="3953"/>
                    <a:pt x="5502" y="4000"/>
                    <a:pt x="5549" y="4060"/>
                  </a:cubicBezTo>
                  <a:cubicBezTo>
                    <a:pt x="5609" y="4120"/>
                    <a:pt x="5656" y="4155"/>
                    <a:pt x="5716" y="4203"/>
                  </a:cubicBezTo>
                  <a:lnTo>
                    <a:pt x="2334" y="7584"/>
                  </a:lnTo>
                  <a:lnTo>
                    <a:pt x="691" y="9239"/>
                  </a:lnTo>
                  <a:lnTo>
                    <a:pt x="370" y="8918"/>
                  </a:lnTo>
                  <a:lnTo>
                    <a:pt x="3299" y="5989"/>
                  </a:lnTo>
                  <a:cubicBezTo>
                    <a:pt x="3358" y="5929"/>
                    <a:pt x="3358" y="5822"/>
                    <a:pt x="3299" y="5763"/>
                  </a:cubicBezTo>
                  <a:cubicBezTo>
                    <a:pt x="3275" y="5733"/>
                    <a:pt x="3236" y="5718"/>
                    <a:pt x="3196" y="5718"/>
                  </a:cubicBezTo>
                  <a:cubicBezTo>
                    <a:pt x="3156" y="5718"/>
                    <a:pt x="3114" y="5733"/>
                    <a:pt x="3085" y="5763"/>
                  </a:cubicBezTo>
                  <a:lnTo>
                    <a:pt x="48" y="8799"/>
                  </a:lnTo>
                  <a:cubicBezTo>
                    <a:pt x="13" y="8834"/>
                    <a:pt x="1" y="8882"/>
                    <a:pt x="1" y="8918"/>
                  </a:cubicBezTo>
                  <a:cubicBezTo>
                    <a:pt x="1" y="8965"/>
                    <a:pt x="13" y="9013"/>
                    <a:pt x="48" y="9037"/>
                  </a:cubicBezTo>
                  <a:lnTo>
                    <a:pt x="596" y="9585"/>
                  </a:lnTo>
                  <a:lnTo>
                    <a:pt x="1513" y="10513"/>
                  </a:lnTo>
                  <a:cubicBezTo>
                    <a:pt x="1549" y="10549"/>
                    <a:pt x="1596" y="10561"/>
                    <a:pt x="1632" y="10561"/>
                  </a:cubicBezTo>
                  <a:cubicBezTo>
                    <a:pt x="1680" y="10561"/>
                    <a:pt x="1727" y="10537"/>
                    <a:pt x="1763" y="10513"/>
                  </a:cubicBezTo>
                  <a:lnTo>
                    <a:pt x="2108" y="10156"/>
                  </a:lnTo>
                  <a:cubicBezTo>
                    <a:pt x="2144" y="10120"/>
                    <a:pt x="2156" y="10085"/>
                    <a:pt x="2156" y="10037"/>
                  </a:cubicBezTo>
                  <a:cubicBezTo>
                    <a:pt x="2156" y="9989"/>
                    <a:pt x="2144" y="9954"/>
                    <a:pt x="2108" y="9918"/>
                  </a:cubicBezTo>
                  <a:lnTo>
                    <a:pt x="1775" y="9573"/>
                  </a:lnTo>
                  <a:lnTo>
                    <a:pt x="1906" y="9442"/>
                  </a:lnTo>
                  <a:lnTo>
                    <a:pt x="2251" y="9787"/>
                  </a:lnTo>
                  <a:cubicBezTo>
                    <a:pt x="2281" y="9817"/>
                    <a:pt x="2320" y="9832"/>
                    <a:pt x="2358" y="9832"/>
                  </a:cubicBezTo>
                  <a:cubicBezTo>
                    <a:pt x="2397" y="9832"/>
                    <a:pt x="2436" y="9817"/>
                    <a:pt x="2465" y="9787"/>
                  </a:cubicBezTo>
                  <a:lnTo>
                    <a:pt x="2823" y="9430"/>
                  </a:lnTo>
                  <a:cubicBezTo>
                    <a:pt x="2858" y="9394"/>
                    <a:pt x="2870" y="9358"/>
                    <a:pt x="2870" y="9311"/>
                  </a:cubicBezTo>
                  <a:cubicBezTo>
                    <a:pt x="2870" y="9263"/>
                    <a:pt x="2858" y="9215"/>
                    <a:pt x="2823" y="9192"/>
                  </a:cubicBezTo>
                  <a:lnTo>
                    <a:pt x="2489" y="8846"/>
                  </a:lnTo>
                  <a:lnTo>
                    <a:pt x="2620" y="8715"/>
                  </a:lnTo>
                  <a:lnTo>
                    <a:pt x="2966" y="9061"/>
                  </a:lnTo>
                  <a:cubicBezTo>
                    <a:pt x="2995" y="9090"/>
                    <a:pt x="3034" y="9105"/>
                    <a:pt x="3073" y="9105"/>
                  </a:cubicBezTo>
                  <a:cubicBezTo>
                    <a:pt x="3111" y="9105"/>
                    <a:pt x="3150" y="9090"/>
                    <a:pt x="3180" y="9061"/>
                  </a:cubicBezTo>
                  <a:lnTo>
                    <a:pt x="3537" y="8703"/>
                  </a:lnTo>
                  <a:cubicBezTo>
                    <a:pt x="3597" y="8644"/>
                    <a:pt x="3597" y="8537"/>
                    <a:pt x="3537" y="8477"/>
                  </a:cubicBezTo>
                  <a:lnTo>
                    <a:pt x="2727" y="7656"/>
                  </a:lnTo>
                  <a:lnTo>
                    <a:pt x="6014" y="4370"/>
                  </a:lnTo>
                  <a:cubicBezTo>
                    <a:pt x="6549" y="4751"/>
                    <a:pt x="7168" y="4977"/>
                    <a:pt x="7752" y="4977"/>
                  </a:cubicBezTo>
                  <a:cubicBezTo>
                    <a:pt x="8026" y="4977"/>
                    <a:pt x="8276" y="4929"/>
                    <a:pt x="8514" y="4846"/>
                  </a:cubicBezTo>
                  <a:cubicBezTo>
                    <a:pt x="8597" y="4810"/>
                    <a:pt x="8633" y="4727"/>
                    <a:pt x="8597" y="4632"/>
                  </a:cubicBezTo>
                  <a:cubicBezTo>
                    <a:pt x="8580" y="4570"/>
                    <a:pt x="8523" y="4534"/>
                    <a:pt x="8461" y="4534"/>
                  </a:cubicBezTo>
                  <a:cubicBezTo>
                    <a:pt x="8439" y="4534"/>
                    <a:pt x="8417" y="4539"/>
                    <a:pt x="8395" y="4548"/>
                  </a:cubicBezTo>
                  <a:cubicBezTo>
                    <a:pt x="8192" y="4625"/>
                    <a:pt x="7973" y="4662"/>
                    <a:pt x="7746" y="4662"/>
                  </a:cubicBezTo>
                  <a:cubicBezTo>
                    <a:pt x="7093" y="4662"/>
                    <a:pt x="6380" y="4355"/>
                    <a:pt x="5823" y="3798"/>
                  </a:cubicBezTo>
                  <a:cubicBezTo>
                    <a:pt x="4847" y="2834"/>
                    <a:pt x="4668" y="1453"/>
                    <a:pt x="5406" y="726"/>
                  </a:cubicBezTo>
                  <a:cubicBezTo>
                    <a:pt x="5707" y="421"/>
                    <a:pt x="6119" y="272"/>
                    <a:pt x="6568" y="272"/>
                  </a:cubicBezTo>
                  <a:cubicBezTo>
                    <a:pt x="7204" y="272"/>
                    <a:pt x="7913" y="571"/>
                    <a:pt x="8478" y="1143"/>
                  </a:cubicBezTo>
                  <a:cubicBezTo>
                    <a:pt x="9454" y="2107"/>
                    <a:pt x="9633" y="3489"/>
                    <a:pt x="8895" y="4215"/>
                  </a:cubicBezTo>
                  <a:lnTo>
                    <a:pt x="8883" y="4239"/>
                  </a:lnTo>
                  <a:cubicBezTo>
                    <a:pt x="8823" y="4298"/>
                    <a:pt x="8823" y="4393"/>
                    <a:pt x="8883" y="4453"/>
                  </a:cubicBezTo>
                  <a:cubicBezTo>
                    <a:pt x="8913" y="4483"/>
                    <a:pt x="8954" y="4498"/>
                    <a:pt x="8996" y="4498"/>
                  </a:cubicBezTo>
                  <a:cubicBezTo>
                    <a:pt x="9038" y="4498"/>
                    <a:pt x="9079" y="4483"/>
                    <a:pt x="9109" y="4453"/>
                  </a:cubicBezTo>
                  <a:lnTo>
                    <a:pt x="9121" y="4441"/>
                  </a:lnTo>
                  <a:cubicBezTo>
                    <a:pt x="9502" y="4072"/>
                    <a:pt x="9669" y="3465"/>
                    <a:pt x="9585" y="2786"/>
                  </a:cubicBezTo>
                  <a:cubicBezTo>
                    <a:pt x="9502" y="2131"/>
                    <a:pt x="9169" y="1476"/>
                    <a:pt x="8645" y="964"/>
                  </a:cubicBezTo>
                  <a:cubicBezTo>
                    <a:pt x="8133" y="441"/>
                    <a:pt x="7478" y="95"/>
                    <a:pt x="6823" y="24"/>
                  </a:cubicBezTo>
                  <a:cubicBezTo>
                    <a:pt x="6712" y="8"/>
                    <a:pt x="6603" y="1"/>
                    <a:pt x="6496"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5" name="Google Shape;655;p49"/>
            <p:cNvSpPr/>
            <p:nvPr/>
          </p:nvSpPr>
          <p:spPr>
            <a:xfrm>
              <a:off x="1474377" y="3380453"/>
              <a:ext cx="122221" cy="118895"/>
            </a:xfrm>
            <a:custGeom>
              <a:rect b="b" l="l" r="r" t="t"/>
              <a:pathLst>
                <a:path extrusionOk="0" h="3753" w="3858">
                  <a:moveTo>
                    <a:pt x="1488" y="312"/>
                  </a:moveTo>
                  <a:cubicBezTo>
                    <a:pt x="1953" y="312"/>
                    <a:pt x="2453" y="526"/>
                    <a:pt x="2858" y="943"/>
                  </a:cubicBezTo>
                  <a:cubicBezTo>
                    <a:pt x="3536" y="1621"/>
                    <a:pt x="3691" y="2609"/>
                    <a:pt x="3167" y="3133"/>
                  </a:cubicBezTo>
                  <a:cubicBezTo>
                    <a:pt x="2965" y="3336"/>
                    <a:pt x="2667" y="3443"/>
                    <a:pt x="2346" y="3443"/>
                  </a:cubicBezTo>
                  <a:cubicBezTo>
                    <a:pt x="1881" y="3443"/>
                    <a:pt x="1381" y="3229"/>
                    <a:pt x="976" y="2812"/>
                  </a:cubicBezTo>
                  <a:cubicBezTo>
                    <a:pt x="631" y="2479"/>
                    <a:pt x="429" y="2050"/>
                    <a:pt x="369" y="1645"/>
                  </a:cubicBezTo>
                  <a:cubicBezTo>
                    <a:pt x="322" y="1240"/>
                    <a:pt x="429" y="883"/>
                    <a:pt x="667" y="633"/>
                  </a:cubicBezTo>
                  <a:cubicBezTo>
                    <a:pt x="869" y="419"/>
                    <a:pt x="1167" y="312"/>
                    <a:pt x="1488" y="312"/>
                  </a:cubicBezTo>
                  <a:close/>
                  <a:moveTo>
                    <a:pt x="1518" y="1"/>
                  </a:moveTo>
                  <a:cubicBezTo>
                    <a:pt x="1106" y="1"/>
                    <a:pt x="738" y="143"/>
                    <a:pt x="465" y="407"/>
                  </a:cubicBezTo>
                  <a:cubicBezTo>
                    <a:pt x="143" y="716"/>
                    <a:pt x="0" y="1181"/>
                    <a:pt x="72" y="1681"/>
                  </a:cubicBezTo>
                  <a:cubicBezTo>
                    <a:pt x="131" y="2181"/>
                    <a:pt x="381" y="2657"/>
                    <a:pt x="774" y="3038"/>
                  </a:cubicBezTo>
                  <a:cubicBezTo>
                    <a:pt x="1227" y="3502"/>
                    <a:pt x="1822" y="3752"/>
                    <a:pt x="2358" y="3752"/>
                  </a:cubicBezTo>
                  <a:cubicBezTo>
                    <a:pt x="2762" y="3752"/>
                    <a:pt x="3132" y="3622"/>
                    <a:pt x="3405" y="3348"/>
                  </a:cubicBezTo>
                  <a:cubicBezTo>
                    <a:pt x="3703" y="3038"/>
                    <a:pt x="3858" y="2574"/>
                    <a:pt x="3798" y="2074"/>
                  </a:cubicBezTo>
                  <a:cubicBezTo>
                    <a:pt x="3739" y="1586"/>
                    <a:pt x="3477" y="1109"/>
                    <a:pt x="3096" y="716"/>
                  </a:cubicBezTo>
                  <a:cubicBezTo>
                    <a:pt x="2703" y="335"/>
                    <a:pt x="2215" y="73"/>
                    <a:pt x="1738" y="14"/>
                  </a:cubicBezTo>
                  <a:cubicBezTo>
                    <a:pt x="1664" y="5"/>
                    <a:pt x="1590" y="1"/>
                    <a:pt x="151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56" name="Google Shape;656;p49"/>
            <p:cNvSpPr/>
            <p:nvPr/>
          </p:nvSpPr>
          <p:spPr>
            <a:xfrm>
              <a:off x="1510207" y="3632848"/>
              <a:ext cx="15492" cy="17741"/>
            </a:xfrm>
            <a:custGeom>
              <a:rect b="b" l="l" r="r" t="t"/>
              <a:pathLst>
                <a:path extrusionOk="0" h="560" w="489">
                  <a:moveTo>
                    <a:pt x="155" y="0"/>
                  </a:moveTo>
                  <a:cubicBezTo>
                    <a:pt x="72" y="0"/>
                    <a:pt x="0" y="72"/>
                    <a:pt x="0" y="167"/>
                  </a:cubicBezTo>
                  <a:cubicBezTo>
                    <a:pt x="0" y="227"/>
                    <a:pt x="24" y="262"/>
                    <a:pt x="72" y="298"/>
                  </a:cubicBezTo>
                  <a:lnTo>
                    <a:pt x="72" y="405"/>
                  </a:lnTo>
                  <a:cubicBezTo>
                    <a:pt x="72" y="488"/>
                    <a:pt x="143" y="560"/>
                    <a:pt x="238" y="560"/>
                  </a:cubicBezTo>
                  <a:cubicBezTo>
                    <a:pt x="322" y="560"/>
                    <a:pt x="393" y="488"/>
                    <a:pt x="393" y="405"/>
                  </a:cubicBezTo>
                  <a:lnTo>
                    <a:pt x="393" y="298"/>
                  </a:lnTo>
                  <a:cubicBezTo>
                    <a:pt x="441" y="262"/>
                    <a:pt x="477" y="227"/>
                    <a:pt x="477" y="167"/>
                  </a:cubicBezTo>
                  <a:cubicBezTo>
                    <a:pt x="488" y="72"/>
                    <a:pt x="417" y="0"/>
                    <a:pt x="32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657" name="Google Shape;657;p49"/>
          <p:cNvGrpSpPr/>
          <p:nvPr/>
        </p:nvGrpSpPr>
        <p:grpSpPr>
          <a:xfrm>
            <a:off x="4774241" y="1375843"/>
            <a:ext cx="360101" cy="438450"/>
            <a:chOff x="4727025" y="1332775"/>
            <a:chExt cx="59900" cy="69625"/>
          </a:xfrm>
        </p:grpSpPr>
        <p:sp>
          <p:nvSpPr>
            <p:cNvPr id="658" name="Google Shape;658;p49"/>
            <p:cNvSpPr/>
            <p:nvPr/>
          </p:nvSpPr>
          <p:spPr>
            <a:xfrm>
              <a:off x="4727025" y="1332775"/>
              <a:ext cx="36450" cy="33200"/>
            </a:xfrm>
            <a:custGeom>
              <a:rect b="b" l="l" r="r" t="t"/>
              <a:pathLst>
                <a:path extrusionOk="0" h="1328" w="1458">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sp>
          <p:nvSpPr>
            <p:cNvPr id="659" name="Google Shape;659;p49"/>
            <p:cNvSpPr/>
            <p:nvPr/>
          </p:nvSpPr>
          <p:spPr>
            <a:xfrm>
              <a:off x="4750475" y="1369025"/>
              <a:ext cx="36450" cy="33375"/>
            </a:xfrm>
            <a:custGeom>
              <a:rect b="b" l="l" r="r" t="t"/>
              <a:pathLst>
                <a:path extrusionOk="0" h="1335" w="1458">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dk2"/>
                </a:solidFill>
                <a:latin typeface="Arial"/>
                <a:ea typeface="Arial"/>
                <a:cs typeface="Arial"/>
                <a:sym typeface="Arial"/>
              </a:endParaRPr>
            </a:p>
          </p:txBody>
        </p:sp>
      </p:grpSp>
      <p:grpSp>
        <p:nvGrpSpPr>
          <p:cNvPr id="660" name="Google Shape;660;p49"/>
          <p:cNvGrpSpPr/>
          <p:nvPr/>
        </p:nvGrpSpPr>
        <p:grpSpPr>
          <a:xfrm>
            <a:off x="4788288" y="2993321"/>
            <a:ext cx="332019" cy="310788"/>
            <a:chOff x="6577238" y="2457221"/>
            <a:chExt cx="332019" cy="310788"/>
          </a:xfrm>
        </p:grpSpPr>
        <p:sp>
          <p:nvSpPr>
            <p:cNvPr id="661" name="Google Shape;661;p49"/>
            <p:cNvSpPr/>
            <p:nvPr/>
          </p:nvSpPr>
          <p:spPr>
            <a:xfrm>
              <a:off x="6577238" y="2457221"/>
              <a:ext cx="332019" cy="310788"/>
            </a:xfrm>
            <a:custGeom>
              <a:rect b="b" l="l" r="r" t="t"/>
              <a:pathLst>
                <a:path extrusionOk="0" h="9764" w="10431">
                  <a:moveTo>
                    <a:pt x="5478" y="346"/>
                  </a:moveTo>
                  <a:cubicBezTo>
                    <a:pt x="5823" y="346"/>
                    <a:pt x="6097" y="619"/>
                    <a:pt x="6097" y="965"/>
                  </a:cubicBezTo>
                  <a:lnTo>
                    <a:pt x="6097" y="1334"/>
                  </a:lnTo>
                  <a:cubicBezTo>
                    <a:pt x="6097" y="1620"/>
                    <a:pt x="6335" y="1858"/>
                    <a:pt x="6621" y="1858"/>
                  </a:cubicBezTo>
                  <a:lnTo>
                    <a:pt x="6776" y="1858"/>
                  </a:lnTo>
                  <a:cubicBezTo>
                    <a:pt x="6871" y="1858"/>
                    <a:pt x="6966" y="1953"/>
                    <a:pt x="6966" y="2048"/>
                  </a:cubicBezTo>
                  <a:lnTo>
                    <a:pt x="6966" y="3084"/>
                  </a:lnTo>
                  <a:cubicBezTo>
                    <a:pt x="6966" y="3179"/>
                    <a:pt x="6871" y="3275"/>
                    <a:pt x="6776" y="3275"/>
                  </a:cubicBezTo>
                  <a:lnTo>
                    <a:pt x="3537" y="3275"/>
                  </a:lnTo>
                  <a:cubicBezTo>
                    <a:pt x="3442" y="3275"/>
                    <a:pt x="3347" y="3179"/>
                    <a:pt x="3347" y="3084"/>
                  </a:cubicBezTo>
                  <a:lnTo>
                    <a:pt x="3394" y="2048"/>
                  </a:lnTo>
                  <a:cubicBezTo>
                    <a:pt x="3394" y="1953"/>
                    <a:pt x="3477" y="1858"/>
                    <a:pt x="3585" y="1858"/>
                  </a:cubicBezTo>
                  <a:lnTo>
                    <a:pt x="3739" y="1858"/>
                  </a:lnTo>
                  <a:cubicBezTo>
                    <a:pt x="4013" y="1858"/>
                    <a:pt x="4251" y="1620"/>
                    <a:pt x="4251" y="1334"/>
                  </a:cubicBezTo>
                  <a:lnTo>
                    <a:pt x="4251" y="965"/>
                  </a:lnTo>
                  <a:cubicBezTo>
                    <a:pt x="4251" y="619"/>
                    <a:pt x="4537" y="346"/>
                    <a:pt x="4882" y="346"/>
                  </a:cubicBezTo>
                  <a:close/>
                  <a:moveTo>
                    <a:pt x="9538" y="2286"/>
                  </a:moveTo>
                  <a:cubicBezTo>
                    <a:pt x="9871" y="2286"/>
                    <a:pt x="10121" y="2560"/>
                    <a:pt x="10121" y="2870"/>
                  </a:cubicBezTo>
                  <a:lnTo>
                    <a:pt x="10121" y="8823"/>
                  </a:lnTo>
                  <a:lnTo>
                    <a:pt x="10085" y="8823"/>
                  </a:lnTo>
                  <a:cubicBezTo>
                    <a:pt x="10085" y="9156"/>
                    <a:pt x="9824" y="9406"/>
                    <a:pt x="9514" y="9406"/>
                  </a:cubicBezTo>
                  <a:lnTo>
                    <a:pt x="918" y="9406"/>
                  </a:lnTo>
                  <a:cubicBezTo>
                    <a:pt x="596" y="9406"/>
                    <a:pt x="346" y="9132"/>
                    <a:pt x="346" y="8823"/>
                  </a:cubicBezTo>
                  <a:lnTo>
                    <a:pt x="346" y="2870"/>
                  </a:lnTo>
                  <a:cubicBezTo>
                    <a:pt x="346" y="2548"/>
                    <a:pt x="608" y="2286"/>
                    <a:pt x="918" y="2286"/>
                  </a:cubicBezTo>
                  <a:lnTo>
                    <a:pt x="3085" y="2286"/>
                  </a:lnTo>
                  <a:lnTo>
                    <a:pt x="3085" y="2846"/>
                  </a:lnTo>
                  <a:lnTo>
                    <a:pt x="1061" y="2846"/>
                  </a:lnTo>
                  <a:cubicBezTo>
                    <a:pt x="965" y="2846"/>
                    <a:pt x="894" y="2917"/>
                    <a:pt x="894" y="3001"/>
                  </a:cubicBezTo>
                  <a:lnTo>
                    <a:pt x="894" y="8704"/>
                  </a:lnTo>
                  <a:cubicBezTo>
                    <a:pt x="894" y="8799"/>
                    <a:pt x="965" y="8870"/>
                    <a:pt x="1061" y="8870"/>
                  </a:cubicBezTo>
                  <a:lnTo>
                    <a:pt x="6609" y="8870"/>
                  </a:lnTo>
                  <a:cubicBezTo>
                    <a:pt x="6692" y="8870"/>
                    <a:pt x="6776" y="8799"/>
                    <a:pt x="6776" y="8704"/>
                  </a:cubicBezTo>
                  <a:cubicBezTo>
                    <a:pt x="6776" y="8620"/>
                    <a:pt x="6692" y="8537"/>
                    <a:pt x="6609" y="8537"/>
                  </a:cubicBezTo>
                  <a:lnTo>
                    <a:pt x="1215" y="8537"/>
                  </a:lnTo>
                  <a:lnTo>
                    <a:pt x="1215" y="3167"/>
                  </a:lnTo>
                  <a:lnTo>
                    <a:pt x="3096" y="3167"/>
                  </a:lnTo>
                  <a:cubicBezTo>
                    <a:pt x="3132" y="3417"/>
                    <a:pt x="3347" y="3596"/>
                    <a:pt x="3620" y="3596"/>
                  </a:cubicBezTo>
                  <a:lnTo>
                    <a:pt x="6847" y="3596"/>
                  </a:lnTo>
                  <a:cubicBezTo>
                    <a:pt x="7097" y="3596"/>
                    <a:pt x="7323" y="3405"/>
                    <a:pt x="7371" y="3167"/>
                  </a:cubicBezTo>
                  <a:lnTo>
                    <a:pt x="9240" y="3167"/>
                  </a:lnTo>
                  <a:lnTo>
                    <a:pt x="9240" y="8537"/>
                  </a:lnTo>
                  <a:lnTo>
                    <a:pt x="7418" y="8537"/>
                  </a:lnTo>
                  <a:cubicBezTo>
                    <a:pt x="7335" y="8537"/>
                    <a:pt x="7264" y="8620"/>
                    <a:pt x="7264" y="8704"/>
                  </a:cubicBezTo>
                  <a:cubicBezTo>
                    <a:pt x="7264" y="8799"/>
                    <a:pt x="7335" y="8870"/>
                    <a:pt x="7418" y="8870"/>
                  </a:cubicBezTo>
                  <a:lnTo>
                    <a:pt x="9407" y="8870"/>
                  </a:lnTo>
                  <a:cubicBezTo>
                    <a:pt x="9490" y="8870"/>
                    <a:pt x="9562" y="8799"/>
                    <a:pt x="9562" y="8704"/>
                  </a:cubicBezTo>
                  <a:lnTo>
                    <a:pt x="9562" y="3001"/>
                  </a:lnTo>
                  <a:cubicBezTo>
                    <a:pt x="9562" y="2917"/>
                    <a:pt x="9490" y="2846"/>
                    <a:pt x="9407" y="2846"/>
                  </a:cubicBezTo>
                  <a:lnTo>
                    <a:pt x="7383" y="2846"/>
                  </a:lnTo>
                  <a:lnTo>
                    <a:pt x="7383" y="2286"/>
                  </a:lnTo>
                  <a:close/>
                  <a:moveTo>
                    <a:pt x="4906" y="0"/>
                  </a:moveTo>
                  <a:cubicBezTo>
                    <a:pt x="4370" y="0"/>
                    <a:pt x="3942" y="429"/>
                    <a:pt x="3942" y="965"/>
                  </a:cubicBezTo>
                  <a:lnTo>
                    <a:pt x="3942" y="1334"/>
                  </a:lnTo>
                  <a:cubicBezTo>
                    <a:pt x="3942" y="1441"/>
                    <a:pt x="3858" y="1536"/>
                    <a:pt x="3751" y="1536"/>
                  </a:cubicBezTo>
                  <a:lnTo>
                    <a:pt x="3597" y="1536"/>
                  </a:lnTo>
                  <a:cubicBezTo>
                    <a:pt x="3347" y="1536"/>
                    <a:pt x="3120" y="1727"/>
                    <a:pt x="3085" y="1965"/>
                  </a:cubicBezTo>
                  <a:lnTo>
                    <a:pt x="918" y="1965"/>
                  </a:lnTo>
                  <a:cubicBezTo>
                    <a:pt x="418" y="1965"/>
                    <a:pt x="1" y="2382"/>
                    <a:pt x="1" y="2882"/>
                  </a:cubicBezTo>
                  <a:lnTo>
                    <a:pt x="1" y="8835"/>
                  </a:lnTo>
                  <a:cubicBezTo>
                    <a:pt x="1" y="9347"/>
                    <a:pt x="418" y="9763"/>
                    <a:pt x="918" y="9763"/>
                  </a:cubicBezTo>
                  <a:lnTo>
                    <a:pt x="9514" y="9763"/>
                  </a:lnTo>
                  <a:cubicBezTo>
                    <a:pt x="10014" y="9763"/>
                    <a:pt x="10431" y="9347"/>
                    <a:pt x="10431" y="8835"/>
                  </a:cubicBezTo>
                  <a:lnTo>
                    <a:pt x="10431" y="2882"/>
                  </a:lnTo>
                  <a:cubicBezTo>
                    <a:pt x="10419" y="2370"/>
                    <a:pt x="10002" y="1965"/>
                    <a:pt x="9490" y="1965"/>
                  </a:cubicBezTo>
                  <a:lnTo>
                    <a:pt x="7335" y="1965"/>
                  </a:lnTo>
                  <a:cubicBezTo>
                    <a:pt x="7287" y="1715"/>
                    <a:pt x="7085" y="1536"/>
                    <a:pt x="6811" y="1536"/>
                  </a:cubicBezTo>
                  <a:lnTo>
                    <a:pt x="6668" y="1536"/>
                  </a:lnTo>
                  <a:cubicBezTo>
                    <a:pt x="6561" y="1536"/>
                    <a:pt x="6478" y="1441"/>
                    <a:pt x="6478" y="1334"/>
                  </a:cubicBezTo>
                  <a:lnTo>
                    <a:pt x="6478" y="965"/>
                  </a:lnTo>
                  <a:cubicBezTo>
                    <a:pt x="6478" y="429"/>
                    <a:pt x="6037" y="0"/>
                    <a:pt x="5502"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2" name="Google Shape;662;p49"/>
            <p:cNvSpPr/>
            <p:nvPr/>
          </p:nvSpPr>
          <p:spPr>
            <a:xfrm>
              <a:off x="6723529" y="2512542"/>
              <a:ext cx="38705" cy="39055"/>
            </a:xfrm>
            <a:custGeom>
              <a:rect b="b" l="l" r="r" t="t"/>
              <a:pathLst>
                <a:path extrusionOk="0" h="1227" w="1216">
                  <a:moveTo>
                    <a:pt x="608" y="346"/>
                  </a:moveTo>
                  <a:cubicBezTo>
                    <a:pt x="763" y="346"/>
                    <a:pt x="882" y="465"/>
                    <a:pt x="882" y="608"/>
                  </a:cubicBezTo>
                  <a:cubicBezTo>
                    <a:pt x="882" y="763"/>
                    <a:pt x="763" y="882"/>
                    <a:pt x="608" y="882"/>
                  </a:cubicBezTo>
                  <a:cubicBezTo>
                    <a:pt x="465" y="882"/>
                    <a:pt x="346" y="763"/>
                    <a:pt x="346" y="608"/>
                  </a:cubicBezTo>
                  <a:cubicBezTo>
                    <a:pt x="346" y="465"/>
                    <a:pt x="465" y="346"/>
                    <a:pt x="608" y="346"/>
                  </a:cubicBezTo>
                  <a:close/>
                  <a:moveTo>
                    <a:pt x="608" y="1"/>
                  </a:moveTo>
                  <a:cubicBezTo>
                    <a:pt x="286" y="1"/>
                    <a:pt x="1" y="274"/>
                    <a:pt x="1" y="608"/>
                  </a:cubicBezTo>
                  <a:cubicBezTo>
                    <a:pt x="1" y="941"/>
                    <a:pt x="275" y="1227"/>
                    <a:pt x="608" y="1227"/>
                  </a:cubicBezTo>
                  <a:cubicBezTo>
                    <a:pt x="941" y="1227"/>
                    <a:pt x="1215" y="953"/>
                    <a:pt x="1215" y="608"/>
                  </a:cubicBezTo>
                  <a:cubicBezTo>
                    <a:pt x="1203" y="274"/>
                    <a:pt x="941" y="1"/>
                    <a:pt x="60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3" name="Google Shape;663;p49"/>
            <p:cNvSpPr/>
            <p:nvPr/>
          </p:nvSpPr>
          <p:spPr>
            <a:xfrm>
              <a:off x="6662893" y="2597050"/>
              <a:ext cx="169813" cy="108031"/>
            </a:xfrm>
            <a:custGeom>
              <a:rect b="b" l="l" r="r" t="t"/>
              <a:pathLst>
                <a:path extrusionOk="0" h="3394" w="5335">
                  <a:moveTo>
                    <a:pt x="763" y="2060"/>
                  </a:moveTo>
                  <a:cubicBezTo>
                    <a:pt x="1025" y="2060"/>
                    <a:pt x="1251" y="2287"/>
                    <a:pt x="1251" y="2561"/>
                  </a:cubicBezTo>
                  <a:cubicBezTo>
                    <a:pt x="1251" y="2822"/>
                    <a:pt x="1025" y="3049"/>
                    <a:pt x="763" y="3049"/>
                  </a:cubicBezTo>
                  <a:cubicBezTo>
                    <a:pt x="489" y="3049"/>
                    <a:pt x="275" y="2822"/>
                    <a:pt x="275" y="2561"/>
                  </a:cubicBezTo>
                  <a:cubicBezTo>
                    <a:pt x="275" y="2287"/>
                    <a:pt x="489" y="2060"/>
                    <a:pt x="763" y="2060"/>
                  </a:cubicBezTo>
                  <a:close/>
                  <a:moveTo>
                    <a:pt x="4918" y="1"/>
                  </a:moveTo>
                  <a:cubicBezTo>
                    <a:pt x="4918" y="1"/>
                    <a:pt x="4894" y="1"/>
                    <a:pt x="4894" y="13"/>
                  </a:cubicBezTo>
                  <a:lnTo>
                    <a:pt x="4466" y="239"/>
                  </a:lnTo>
                  <a:cubicBezTo>
                    <a:pt x="4394" y="275"/>
                    <a:pt x="4346" y="370"/>
                    <a:pt x="4394" y="453"/>
                  </a:cubicBezTo>
                  <a:cubicBezTo>
                    <a:pt x="4429" y="515"/>
                    <a:pt x="4484" y="550"/>
                    <a:pt x="4548" y="550"/>
                  </a:cubicBezTo>
                  <a:cubicBezTo>
                    <a:pt x="4571" y="550"/>
                    <a:pt x="4595" y="546"/>
                    <a:pt x="4620" y="536"/>
                  </a:cubicBezTo>
                  <a:lnTo>
                    <a:pt x="4739" y="477"/>
                  </a:lnTo>
                  <a:lnTo>
                    <a:pt x="4739" y="477"/>
                  </a:lnTo>
                  <a:cubicBezTo>
                    <a:pt x="4525" y="1191"/>
                    <a:pt x="4144" y="1727"/>
                    <a:pt x="3620" y="2060"/>
                  </a:cubicBezTo>
                  <a:cubicBezTo>
                    <a:pt x="3098" y="2398"/>
                    <a:pt x="2516" y="2470"/>
                    <a:pt x="2094" y="2470"/>
                  </a:cubicBezTo>
                  <a:cubicBezTo>
                    <a:pt x="1891" y="2470"/>
                    <a:pt x="1724" y="2453"/>
                    <a:pt x="1620" y="2441"/>
                  </a:cubicBezTo>
                  <a:cubicBezTo>
                    <a:pt x="1560" y="2049"/>
                    <a:pt x="1227" y="1751"/>
                    <a:pt x="822" y="1751"/>
                  </a:cubicBezTo>
                  <a:cubicBezTo>
                    <a:pt x="370" y="1751"/>
                    <a:pt x="1" y="2120"/>
                    <a:pt x="1" y="2572"/>
                  </a:cubicBezTo>
                  <a:cubicBezTo>
                    <a:pt x="1" y="3013"/>
                    <a:pt x="370" y="3394"/>
                    <a:pt x="822" y="3394"/>
                  </a:cubicBezTo>
                  <a:cubicBezTo>
                    <a:pt x="1203" y="3394"/>
                    <a:pt x="1537" y="3120"/>
                    <a:pt x="1620" y="2763"/>
                  </a:cubicBezTo>
                  <a:cubicBezTo>
                    <a:pt x="1739" y="2775"/>
                    <a:pt x="1906" y="2799"/>
                    <a:pt x="2120" y="2799"/>
                  </a:cubicBezTo>
                  <a:cubicBezTo>
                    <a:pt x="2572" y="2799"/>
                    <a:pt x="3215" y="2703"/>
                    <a:pt x="3799" y="2334"/>
                  </a:cubicBezTo>
                  <a:cubicBezTo>
                    <a:pt x="4382" y="1965"/>
                    <a:pt x="4799" y="1394"/>
                    <a:pt x="5037" y="620"/>
                  </a:cubicBezTo>
                  <a:lnTo>
                    <a:pt x="5061" y="667"/>
                  </a:lnTo>
                  <a:cubicBezTo>
                    <a:pt x="5097" y="727"/>
                    <a:pt x="5156" y="751"/>
                    <a:pt x="5216" y="751"/>
                  </a:cubicBezTo>
                  <a:cubicBezTo>
                    <a:pt x="5239" y="751"/>
                    <a:pt x="5251" y="751"/>
                    <a:pt x="5287" y="739"/>
                  </a:cubicBezTo>
                  <a:cubicBezTo>
                    <a:pt x="5299" y="691"/>
                    <a:pt x="5335" y="596"/>
                    <a:pt x="5287" y="501"/>
                  </a:cubicBezTo>
                  <a:lnTo>
                    <a:pt x="5061" y="72"/>
                  </a:lnTo>
                  <a:cubicBezTo>
                    <a:pt x="5061" y="72"/>
                    <a:pt x="5061" y="60"/>
                    <a:pt x="5049" y="60"/>
                  </a:cubicBezTo>
                  <a:lnTo>
                    <a:pt x="5013" y="25"/>
                  </a:lnTo>
                  <a:lnTo>
                    <a:pt x="5001" y="13"/>
                  </a:lnTo>
                  <a:cubicBezTo>
                    <a:pt x="5001" y="13"/>
                    <a:pt x="4989" y="13"/>
                    <a:pt x="4989"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4" name="Google Shape;664;p49"/>
            <p:cNvSpPr/>
            <p:nvPr/>
          </p:nvSpPr>
          <p:spPr>
            <a:xfrm>
              <a:off x="6639402" y="2589188"/>
              <a:ext cx="32244" cy="31384"/>
            </a:xfrm>
            <a:custGeom>
              <a:rect b="b" l="l" r="r" t="t"/>
              <a:pathLst>
                <a:path extrusionOk="0" h="986" w="1013">
                  <a:moveTo>
                    <a:pt x="184" y="1"/>
                  </a:moveTo>
                  <a:cubicBezTo>
                    <a:pt x="140" y="1"/>
                    <a:pt x="96" y="16"/>
                    <a:pt x="60" y="45"/>
                  </a:cubicBezTo>
                  <a:cubicBezTo>
                    <a:pt x="0" y="105"/>
                    <a:pt x="0" y="212"/>
                    <a:pt x="60" y="283"/>
                  </a:cubicBezTo>
                  <a:lnTo>
                    <a:pt x="262" y="498"/>
                  </a:lnTo>
                  <a:lnTo>
                    <a:pt x="60" y="700"/>
                  </a:lnTo>
                  <a:cubicBezTo>
                    <a:pt x="0" y="760"/>
                    <a:pt x="0" y="867"/>
                    <a:pt x="60" y="938"/>
                  </a:cubicBezTo>
                  <a:cubicBezTo>
                    <a:pt x="84" y="974"/>
                    <a:pt x="131" y="986"/>
                    <a:pt x="179" y="986"/>
                  </a:cubicBezTo>
                  <a:cubicBezTo>
                    <a:pt x="215" y="986"/>
                    <a:pt x="262" y="974"/>
                    <a:pt x="298" y="938"/>
                  </a:cubicBezTo>
                  <a:lnTo>
                    <a:pt x="501" y="736"/>
                  </a:lnTo>
                  <a:lnTo>
                    <a:pt x="715" y="938"/>
                  </a:lnTo>
                  <a:cubicBezTo>
                    <a:pt x="739" y="974"/>
                    <a:pt x="786" y="986"/>
                    <a:pt x="834" y="986"/>
                  </a:cubicBezTo>
                  <a:cubicBezTo>
                    <a:pt x="870" y="986"/>
                    <a:pt x="917" y="974"/>
                    <a:pt x="953" y="938"/>
                  </a:cubicBezTo>
                  <a:cubicBezTo>
                    <a:pt x="1013" y="879"/>
                    <a:pt x="1013" y="783"/>
                    <a:pt x="953" y="700"/>
                  </a:cubicBezTo>
                  <a:lnTo>
                    <a:pt x="739" y="498"/>
                  </a:lnTo>
                  <a:lnTo>
                    <a:pt x="953" y="283"/>
                  </a:lnTo>
                  <a:cubicBezTo>
                    <a:pt x="1013" y="224"/>
                    <a:pt x="1013" y="129"/>
                    <a:pt x="953" y="45"/>
                  </a:cubicBezTo>
                  <a:cubicBezTo>
                    <a:pt x="923" y="16"/>
                    <a:pt x="882" y="1"/>
                    <a:pt x="838" y="1"/>
                  </a:cubicBezTo>
                  <a:cubicBezTo>
                    <a:pt x="795" y="1"/>
                    <a:pt x="751" y="16"/>
                    <a:pt x="715" y="45"/>
                  </a:cubicBezTo>
                  <a:lnTo>
                    <a:pt x="501" y="260"/>
                  </a:lnTo>
                  <a:lnTo>
                    <a:pt x="298" y="45"/>
                  </a:lnTo>
                  <a:cubicBezTo>
                    <a:pt x="268" y="16"/>
                    <a:pt x="227" y="1"/>
                    <a:pt x="184"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49"/>
            <p:cNvSpPr/>
            <p:nvPr/>
          </p:nvSpPr>
          <p:spPr>
            <a:xfrm>
              <a:off x="6820547" y="2673315"/>
              <a:ext cx="32244" cy="31034"/>
            </a:xfrm>
            <a:custGeom>
              <a:rect b="b" l="l" r="r" t="t"/>
              <a:pathLst>
                <a:path extrusionOk="0" h="975" w="1013">
                  <a:moveTo>
                    <a:pt x="188" y="1"/>
                  </a:moveTo>
                  <a:cubicBezTo>
                    <a:pt x="147" y="1"/>
                    <a:pt x="102" y="16"/>
                    <a:pt x="60" y="45"/>
                  </a:cubicBezTo>
                  <a:cubicBezTo>
                    <a:pt x="1" y="105"/>
                    <a:pt x="1" y="200"/>
                    <a:pt x="60" y="284"/>
                  </a:cubicBezTo>
                  <a:lnTo>
                    <a:pt x="275" y="486"/>
                  </a:lnTo>
                  <a:lnTo>
                    <a:pt x="60" y="700"/>
                  </a:lnTo>
                  <a:cubicBezTo>
                    <a:pt x="1" y="760"/>
                    <a:pt x="1" y="855"/>
                    <a:pt x="60" y="938"/>
                  </a:cubicBezTo>
                  <a:cubicBezTo>
                    <a:pt x="96" y="962"/>
                    <a:pt x="144" y="974"/>
                    <a:pt x="179" y="974"/>
                  </a:cubicBezTo>
                  <a:cubicBezTo>
                    <a:pt x="227" y="974"/>
                    <a:pt x="275" y="962"/>
                    <a:pt x="298" y="938"/>
                  </a:cubicBezTo>
                  <a:lnTo>
                    <a:pt x="513" y="724"/>
                  </a:lnTo>
                  <a:lnTo>
                    <a:pt x="715" y="938"/>
                  </a:lnTo>
                  <a:cubicBezTo>
                    <a:pt x="751" y="962"/>
                    <a:pt x="798" y="974"/>
                    <a:pt x="834" y="974"/>
                  </a:cubicBezTo>
                  <a:cubicBezTo>
                    <a:pt x="882" y="974"/>
                    <a:pt x="929" y="962"/>
                    <a:pt x="953" y="938"/>
                  </a:cubicBezTo>
                  <a:cubicBezTo>
                    <a:pt x="1013" y="879"/>
                    <a:pt x="1013" y="772"/>
                    <a:pt x="953" y="700"/>
                  </a:cubicBezTo>
                  <a:lnTo>
                    <a:pt x="751" y="486"/>
                  </a:lnTo>
                  <a:lnTo>
                    <a:pt x="953" y="284"/>
                  </a:lnTo>
                  <a:cubicBezTo>
                    <a:pt x="1013" y="224"/>
                    <a:pt x="1013" y="117"/>
                    <a:pt x="953" y="45"/>
                  </a:cubicBezTo>
                  <a:cubicBezTo>
                    <a:pt x="923" y="16"/>
                    <a:pt x="885" y="1"/>
                    <a:pt x="843" y="1"/>
                  </a:cubicBezTo>
                  <a:cubicBezTo>
                    <a:pt x="801" y="1"/>
                    <a:pt x="757" y="16"/>
                    <a:pt x="715" y="45"/>
                  </a:cubicBezTo>
                  <a:lnTo>
                    <a:pt x="513" y="248"/>
                  </a:lnTo>
                  <a:lnTo>
                    <a:pt x="298" y="45"/>
                  </a:lnTo>
                  <a:cubicBezTo>
                    <a:pt x="269" y="16"/>
                    <a:pt x="230" y="1"/>
                    <a:pt x="188" y="1"/>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6" name="Google Shape;666;p49"/>
            <p:cNvSpPr/>
            <p:nvPr/>
          </p:nvSpPr>
          <p:spPr>
            <a:xfrm>
              <a:off x="6730341" y="2603607"/>
              <a:ext cx="32244" cy="31384"/>
            </a:xfrm>
            <a:custGeom>
              <a:rect b="b" l="l" r="r" t="t"/>
              <a:pathLst>
                <a:path extrusionOk="0" h="986" w="1013">
                  <a:moveTo>
                    <a:pt x="184" y="0"/>
                  </a:moveTo>
                  <a:cubicBezTo>
                    <a:pt x="141" y="0"/>
                    <a:pt x="96" y="15"/>
                    <a:pt x="61" y="45"/>
                  </a:cubicBezTo>
                  <a:cubicBezTo>
                    <a:pt x="1" y="104"/>
                    <a:pt x="1" y="211"/>
                    <a:pt x="61" y="283"/>
                  </a:cubicBezTo>
                  <a:lnTo>
                    <a:pt x="263" y="485"/>
                  </a:lnTo>
                  <a:lnTo>
                    <a:pt x="61" y="700"/>
                  </a:lnTo>
                  <a:cubicBezTo>
                    <a:pt x="1" y="759"/>
                    <a:pt x="1" y="866"/>
                    <a:pt x="61" y="938"/>
                  </a:cubicBezTo>
                  <a:cubicBezTo>
                    <a:pt x="84" y="962"/>
                    <a:pt x="132" y="985"/>
                    <a:pt x="180" y="985"/>
                  </a:cubicBezTo>
                  <a:cubicBezTo>
                    <a:pt x="215" y="985"/>
                    <a:pt x="263" y="962"/>
                    <a:pt x="299" y="938"/>
                  </a:cubicBezTo>
                  <a:lnTo>
                    <a:pt x="501" y="723"/>
                  </a:lnTo>
                  <a:lnTo>
                    <a:pt x="715" y="938"/>
                  </a:lnTo>
                  <a:cubicBezTo>
                    <a:pt x="739" y="962"/>
                    <a:pt x="787" y="985"/>
                    <a:pt x="834" y="985"/>
                  </a:cubicBezTo>
                  <a:cubicBezTo>
                    <a:pt x="870" y="985"/>
                    <a:pt x="918" y="962"/>
                    <a:pt x="953" y="938"/>
                  </a:cubicBezTo>
                  <a:cubicBezTo>
                    <a:pt x="1013" y="878"/>
                    <a:pt x="1013" y="771"/>
                    <a:pt x="953" y="700"/>
                  </a:cubicBezTo>
                  <a:lnTo>
                    <a:pt x="739" y="485"/>
                  </a:lnTo>
                  <a:lnTo>
                    <a:pt x="953" y="283"/>
                  </a:lnTo>
                  <a:cubicBezTo>
                    <a:pt x="1013" y="223"/>
                    <a:pt x="1013" y="116"/>
                    <a:pt x="953" y="45"/>
                  </a:cubicBezTo>
                  <a:cubicBezTo>
                    <a:pt x="924" y="15"/>
                    <a:pt x="882" y="0"/>
                    <a:pt x="839" y="0"/>
                  </a:cubicBezTo>
                  <a:cubicBezTo>
                    <a:pt x="796" y="0"/>
                    <a:pt x="751" y="15"/>
                    <a:pt x="715" y="45"/>
                  </a:cubicBezTo>
                  <a:lnTo>
                    <a:pt x="501" y="247"/>
                  </a:lnTo>
                  <a:lnTo>
                    <a:pt x="299" y="45"/>
                  </a:lnTo>
                  <a:cubicBezTo>
                    <a:pt x="269" y="15"/>
                    <a:pt x="227" y="0"/>
                    <a:pt x="184" y="0"/>
                  </a:cubicBezTo>
                  <a:close/>
                </a:path>
              </a:pathLst>
            </a:custGeom>
            <a:solidFill>
              <a:srgbClr val="657E93"/>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667" name="Google Shape;667;p49"/>
          <p:cNvSpPr txBox="1"/>
          <p:nvPr/>
        </p:nvSpPr>
        <p:spPr>
          <a:xfrm>
            <a:off x="0" y="4058829"/>
            <a:ext cx="9144000" cy="831300"/>
          </a:xfrm>
          <a:prstGeom prst="rect">
            <a:avLst/>
          </a:prstGeom>
          <a:noFill/>
          <a:ln>
            <a:noFill/>
          </a:ln>
        </p:spPr>
        <p:txBody>
          <a:bodyPr anchorCtr="0" anchor="t" bIns="91425" lIns="57150" spcFirstLastPara="1" rIns="91425" wrap="square" tIns="91425">
            <a:spAutoFit/>
          </a:bodyPr>
          <a:lstStyle/>
          <a:p>
            <a:pPr indent="0" lvl="0" marL="0" marR="0" rtl="0" algn="ctr">
              <a:lnSpc>
                <a:spcPct val="100000"/>
              </a:lnSpc>
              <a:spcBef>
                <a:spcPts val="0"/>
              </a:spcBef>
              <a:spcAft>
                <a:spcPts val="0"/>
              </a:spcAft>
              <a:buClr>
                <a:srgbClr val="000000"/>
              </a:buClr>
              <a:buSzPts val="1200"/>
              <a:buFont typeface="Arial"/>
              <a:buNone/>
            </a:pPr>
            <a:r>
              <a:rPr b="1" i="0" lang="en" u="none" cap="none" strike="noStrike">
                <a:solidFill>
                  <a:schemeClr val="dk2"/>
                </a:solidFill>
                <a:highlight>
                  <a:schemeClr val="lt2"/>
                </a:highlight>
                <a:latin typeface="Avenir"/>
                <a:ea typeface="Avenir"/>
                <a:cs typeface="Avenir"/>
                <a:sym typeface="Avenir"/>
              </a:rPr>
              <a:t>Non-perturbative methods</a:t>
            </a:r>
            <a:r>
              <a:rPr b="0" i="0" lang="en" u="none" cap="none" strike="noStrike">
                <a:solidFill>
                  <a:schemeClr val="dk2"/>
                </a:solidFill>
                <a:highlight>
                  <a:schemeClr val="lt2"/>
                </a:highlight>
                <a:latin typeface="Avenir"/>
                <a:ea typeface="Avenir"/>
                <a:cs typeface="Avenir"/>
                <a:sym typeface="Avenir"/>
              </a:rPr>
              <a:t>: reduces the detail or precision in the data with no distortion to the data structure</a:t>
            </a:r>
            <a:endParaRPr b="0" i="0" u="none" cap="none" strike="noStrike">
              <a:solidFill>
                <a:schemeClr val="dk2"/>
              </a:solidFill>
              <a:highlight>
                <a:schemeClr val="lt2"/>
              </a:highlight>
              <a:latin typeface="Avenir"/>
              <a:ea typeface="Avenir"/>
              <a:cs typeface="Avenir"/>
              <a:sym typeface="Avenir"/>
            </a:endParaRPr>
          </a:p>
          <a:p>
            <a:pPr indent="0" lvl="0" marL="0" marR="0" rtl="0" algn="ctr">
              <a:lnSpc>
                <a:spcPct val="100000"/>
              </a:lnSpc>
              <a:spcBef>
                <a:spcPts val="0"/>
              </a:spcBef>
              <a:spcAft>
                <a:spcPts val="0"/>
              </a:spcAft>
              <a:buClr>
                <a:srgbClr val="000000"/>
              </a:buClr>
              <a:buSzPts val="1200"/>
              <a:buFont typeface="Arial"/>
              <a:buNone/>
            </a:pPr>
            <a:r>
              <a:t/>
            </a:r>
            <a:endParaRPr b="0" i="0" u="none" cap="none" strike="noStrike">
              <a:solidFill>
                <a:schemeClr val="dk2"/>
              </a:solidFill>
              <a:highlight>
                <a:schemeClr val="lt2"/>
              </a:highlight>
              <a:latin typeface="Avenir"/>
              <a:ea typeface="Avenir"/>
              <a:cs typeface="Avenir"/>
              <a:sym typeface="Avenir"/>
            </a:endParaRPr>
          </a:p>
          <a:p>
            <a:pPr indent="0" lvl="0" marL="0" marR="0" rtl="0" algn="ctr">
              <a:lnSpc>
                <a:spcPct val="100000"/>
              </a:lnSpc>
              <a:spcBef>
                <a:spcPts val="0"/>
              </a:spcBef>
              <a:spcAft>
                <a:spcPts val="3600"/>
              </a:spcAft>
              <a:buClr>
                <a:srgbClr val="000000"/>
              </a:buClr>
              <a:buSzPts val="1200"/>
              <a:buFont typeface="Arial"/>
              <a:buNone/>
            </a:pPr>
            <a:r>
              <a:rPr b="1" i="0" lang="en" u="none" cap="none" strike="noStrike">
                <a:solidFill>
                  <a:schemeClr val="dk2"/>
                </a:solidFill>
                <a:highlight>
                  <a:schemeClr val="accent3"/>
                </a:highlight>
                <a:latin typeface="Avenir"/>
                <a:ea typeface="Avenir"/>
                <a:cs typeface="Avenir"/>
                <a:sym typeface="Avenir"/>
              </a:rPr>
              <a:t>Perturbative methods</a:t>
            </a:r>
            <a:r>
              <a:rPr b="0" i="0" lang="en" u="none" cap="none" strike="noStrike">
                <a:solidFill>
                  <a:schemeClr val="dk2"/>
                </a:solidFill>
                <a:highlight>
                  <a:schemeClr val="accent3"/>
                </a:highlight>
                <a:latin typeface="Avenir"/>
                <a:ea typeface="Avenir"/>
                <a:cs typeface="Avenir"/>
                <a:sym typeface="Avenir"/>
              </a:rPr>
              <a:t>: creates uncertainty around the true values</a:t>
            </a:r>
            <a:endParaRPr b="0" i="0" u="none" cap="none" strike="noStrike">
              <a:solidFill>
                <a:schemeClr val="dk2"/>
              </a:solidFill>
              <a:highlight>
                <a:schemeClr val="accent3"/>
              </a:highlight>
              <a:latin typeface="Avenir"/>
              <a:ea typeface="Avenir"/>
              <a:cs typeface="Avenir"/>
              <a:sym typeface="Aveni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1" name="Shape 671"/>
        <p:cNvGrpSpPr/>
        <p:nvPr/>
      </p:nvGrpSpPr>
      <p:grpSpPr>
        <a:xfrm>
          <a:off x="0" y="0"/>
          <a:ext cx="0" cy="0"/>
          <a:chOff x="0" y="0"/>
          <a:chExt cx="0" cy="0"/>
        </a:xfrm>
      </p:grpSpPr>
      <p:sp>
        <p:nvSpPr>
          <p:cNvPr id="672" name="Google Shape;672;p50"/>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2"/>
              </a:solidFill>
              <a:latin typeface="Century Gothic"/>
              <a:ea typeface="Century Gothic"/>
              <a:cs typeface="Century Gothic"/>
              <a:sym typeface="Century Gothic"/>
            </a:endParaRPr>
          </a:p>
        </p:txBody>
      </p:sp>
      <p:sp>
        <p:nvSpPr>
          <p:cNvPr id="673" name="Google Shape;673;p50"/>
          <p:cNvSpPr txBox="1"/>
          <p:nvPr>
            <p:ph idx="4294967295" type="title"/>
          </p:nvPr>
        </p:nvSpPr>
        <p:spPr>
          <a:xfrm>
            <a:off x="534025" y="382750"/>
            <a:ext cx="8520600" cy="572700"/>
          </a:xfrm>
          <a:prstGeom prst="rect">
            <a:avLst/>
          </a:prstGeom>
          <a:noFill/>
          <a:ln>
            <a:noFill/>
          </a:ln>
        </p:spPr>
        <p:txBody>
          <a:bodyPr anchorCtr="0" anchor="ctr" bIns="34275" lIns="68575" spcFirstLastPara="1" rIns="68575" wrap="square" tIns="34275">
            <a:noAutofit/>
          </a:bodyPr>
          <a:lstStyle/>
          <a:p>
            <a:pPr indent="0" lvl="0" marL="0" rtl="0" algn="l">
              <a:lnSpc>
                <a:spcPct val="90000"/>
              </a:lnSpc>
              <a:spcBef>
                <a:spcPts val="0"/>
              </a:spcBef>
              <a:spcAft>
                <a:spcPts val="0"/>
              </a:spcAft>
              <a:buSzPts val="2700"/>
              <a:buNone/>
            </a:pPr>
            <a:r>
              <a:rPr lang="en" sz="3000"/>
              <a:t>Other Recommended Measures</a:t>
            </a:r>
            <a:endParaRPr sz="3000"/>
          </a:p>
        </p:txBody>
      </p:sp>
      <p:sp>
        <p:nvSpPr>
          <p:cNvPr id="674" name="Google Shape;674;p50"/>
          <p:cNvSpPr txBox="1"/>
          <p:nvPr/>
        </p:nvSpPr>
        <p:spPr>
          <a:xfrm>
            <a:off x="337700" y="1171625"/>
            <a:ext cx="8371500" cy="2924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none" cap="none" strike="noStrike">
                <a:solidFill>
                  <a:schemeClr val="dk1"/>
                </a:solidFill>
                <a:latin typeface="Avenir"/>
                <a:ea typeface="Avenir"/>
                <a:cs typeface="Avenir"/>
                <a:sym typeface="Avenir"/>
              </a:rPr>
              <a:t> </a:t>
            </a:r>
            <a:endParaRPr b="0" i="0" sz="1800" u="none" cap="none" strike="noStrike">
              <a:solidFill>
                <a:schemeClr val="dk1"/>
              </a:solidFill>
              <a:latin typeface="Avenir"/>
              <a:ea typeface="Avenir"/>
              <a:cs typeface="Avenir"/>
              <a:sym typeface="Avenir"/>
            </a:endParaRPr>
          </a:p>
          <a:p>
            <a:pPr indent="-355600" lvl="0" marL="457200" marR="0" rtl="0" algn="l">
              <a:lnSpc>
                <a:spcPct val="100000"/>
              </a:lnSpc>
              <a:spcBef>
                <a:spcPts val="0"/>
              </a:spcBef>
              <a:spcAft>
                <a:spcPts val="0"/>
              </a:spcAft>
              <a:buClr>
                <a:schemeClr val="dk1"/>
              </a:buClr>
              <a:buSzPts val="2000"/>
              <a:buFont typeface="Avenir"/>
              <a:buChar char="●"/>
            </a:pPr>
            <a:r>
              <a:rPr b="0" i="0" lang="en" sz="2000" u="none" cap="none" strike="noStrike">
                <a:solidFill>
                  <a:schemeClr val="dk1"/>
                </a:solidFill>
                <a:latin typeface="Avenir"/>
                <a:ea typeface="Avenir"/>
                <a:cs typeface="Avenir"/>
                <a:sym typeface="Avenir"/>
              </a:rPr>
              <a:t>Avoid sharing tables with small cell sizes (i.e., fewer than 5</a:t>
            </a:r>
            <a:r>
              <a:rPr lang="en" sz="2000">
                <a:solidFill>
                  <a:schemeClr val="dk1"/>
                </a:solidFill>
                <a:latin typeface="Avenir"/>
                <a:ea typeface="Avenir"/>
                <a:cs typeface="Avenir"/>
                <a:sym typeface="Avenir"/>
              </a:rPr>
              <a:t> cases/rows</a:t>
            </a:r>
            <a:r>
              <a:rPr b="0" i="0" lang="en" sz="2000" u="none" cap="none" strike="noStrike">
                <a:solidFill>
                  <a:schemeClr val="dk1"/>
                </a:solidFill>
                <a:latin typeface="Avenir"/>
                <a:ea typeface="Avenir"/>
                <a:cs typeface="Avenir"/>
                <a:sym typeface="Avenir"/>
              </a:rPr>
              <a:t>)  </a:t>
            </a:r>
            <a:endParaRPr b="0" i="0" sz="2000" u="none" cap="none" strike="noStrike">
              <a:solidFill>
                <a:schemeClr val="dk1"/>
              </a:solidFill>
              <a:latin typeface="Avenir"/>
              <a:ea typeface="Avenir"/>
              <a:cs typeface="Avenir"/>
              <a:sym typeface="Avenir"/>
            </a:endParaRPr>
          </a:p>
          <a:p>
            <a:pPr indent="0" lvl="0" marL="457200" marR="0" rtl="0" algn="l">
              <a:lnSpc>
                <a:spcPct val="100000"/>
              </a:lnSpc>
              <a:spcBef>
                <a:spcPts val="0"/>
              </a:spcBef>
              <a:spcAft>
                <a:spcPts val="0"/>
              </a:spcAft>
              <a:buClr>
                <a:srgbClr val="000000"/>
              </a:buClr>
              <a:buSzPts val="2000"/>
              <a:buFont typeface="Arial"/>
              <a:buNone/>
            </a:pPr>
            <a:r>
              <a:rPr b="0" i="0" lang="en" sz="2000" u="none" cap="none" strike="noStrike">
                <a:solidFill>
                  <a:schemeClr val="dk1"/>
                </a:solidFill>
                <a:latin typeface="Avenir"/>
                <a:ea typeface="Avenir"/>
                <a:cs typeface="Avenir"/>
                <a:sym typeface="Avenir"/>
              </a:rPr>
              <a:t> </a:t>
            </a:r>
            <a:endParaRPr b="0" i="0" sz="2000" u="none" cap="none" strike="noStrike">
              <a:solidFill>
                <a:schemeClr val="dk1"/>
              </a:solidFill>
              <a:latin typeface="Avenir"/>
              <a:ea typeface="Avenir"/>
              <a:cs typeface="Avenir"/>
              <a:sym typeface="Avenir"/>
            </a:endParaRPr>
          </a:p>
          <a:p>
            <a:pPr indent="-355600" lvl="0" marL="457200" marR="0" rtl="0" algn="l">
              <a:lnSpc>
                <a:spcPct val="100000"/>
              </a:lnSpc>
              <a:spcBef>
                <a:spcPts val="0"/>
              </a:spcBef>
              <a:spcAft>
                <a:spcPts val="0"/>
              </a:spcAft>
              <a:buClr>
                <a:schemeClr val="dk1"/>
              </a:buClr>
              <a:buSzPts val="2000"/>
              <a:buFont typeface="Avenir"/>
              <a:buChar char="●"/>
            </a:pPr>
            <a:r>
              <a:rPr b="0" i="0" lang="en" sz="2000" u="none" cap="none" strike="noStrike">
                <a:solidFill>
                  <a:schemeClr val="dk1"/>
                </a:solidFill>
                <a:latin typeface="Avenir"/>
                <a:ea typeface="Avenir"/>
                <a:cs typeface="Avenir"/>
                <a:sym typeface="Avenir"/>
              </a:rPr>
              <a:t>Be cautious when slicing the data into small subgroups or areas  </a:t>
            </a:r>
            <a:endParaRPr b="0" i="0" sz="2000" u="none" cap="none" strike="noStrike">
              <a:solidFill>
                <a:schemeClr val="dk1"/>
              </a:solidFill>
              <a:latin typeface="Avenir"/>
              <a:ea typeface="Avenir"/>
              <a:cs typeface="Avenir"/>
              <a:sym typeface="Avenir"/>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venir"/>
              <a:ea typeface="Avenir"/>
              <a:cs typeface="Avenir"/>
              <a:sym typeface="Avenir"/>
            </a:endParaRPr>
          </a:p>
          <a:p>
            <a:pPr indent="-355600" lvl="0" marL="457200" marR="0" rtl="0" algn="l">
              <a:lnSpc>
                <a:spcPct val="100000"/>
              </a:lnSpc>
              <a:spcBef>
                <a:spcPts val="0"/>
              </a:spcBef>
              <a:spcAft>
                <a:spcPts val="0"/>
              </a:spcAft>
              <a:buClr>
                <a:schemeClr val="dk1"/>
              </a:buClr>
              <a:buSzPts val="2000"/>
              <a:buFont typeface="Avenir"/>
              <a:buChar char="●"/>
            </a:pPr>
            <a:r>
              <a:rPr b="0" i="0" lang="en" sz="2000" u="none" cap="none" strike="noStrike">
                <a:solidFill>
                  <a:schemeClr val="dk1"/>
                </a:solidFill>
                <a:latin typeface="Avenir"/>
                <a:ea typeface="Avenir"/>
                <a:cs typeface="Avenir"/>
                <a:sym typeface="Avenir"/>
              </a:rPr>
              <a:t>Avoid listings of cases with outliers</a:t>
            </a:r>
            <a:endParaRPr b="0" i="0" sz="2000" u="none" cap="none" strike="noStrike">
              <a:solidFill>
                <a:schemeClr val="dk1"/>
              </a:solidFill>
              <a:latin typeface="Avenir"/>
              <a:ea typeface="Avenir"/>
              <a:cs typeface="Avenir"/>
              <a:sym typeface="Avenir"/>
            </a:endParaRPr>
          </a:p>
          <a:p>
            <a:pPr indent="0" lvl="0" marL="45720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venir"/>
              <a:ea typeface="Avenir"/>
              <a:cs typeface="Avenir"/>
              <a:sym typeface="Avenir"/>
            </a:endParaRPr>
          </a:p>
          <a:p>
            <a:pPr indent="-355600" lvl="0" marL="457200" marR="0" rtl="0" algn="l">
              <a:lnSpc>
                <a:spcPct val="100000"/>
              </a:lnSpc>
              <a:spcBef>
                <a:spcPts val="0"/>
              </a:spcBef>
              <a:spcAft>
                <a:spcPts val="0"/>
              </a:spcAft>
              <a:buClr>
                <a:schemeClr val="dk1"/>
              </a:buClr>
              <a:buSzPts val="2000"/>
              <a:buFont typeface="Avenir"/>
              <a:buChar char="●"/>
            </a:pPr>
            <a:r>
              <a:rPr b="0" i="0" lang="en" sz="2000" u="none" cap="none" strike="noStrike">
                <a:solidFill>
                  <a:schemeClr val="dk1"/>
                </a:solidFill>
                <a:latin typeface="Avenir"/>
                <a:ea typeface="Avenir"/>
                <a:cs typeface="Avenir"/>
                <a:sym typeface="Avenir"/>
              </a:rPr>
              <a:t>Make sure to document the rationale behind the data transforms</a:t>
            </a:r>
            <a:endParaRPr b="0" i="0" sz="2000" u="none" cap="none" strike="noStrike">
              <a:solidFill>
                <a:schemeClr val="dk1"/>
              </a:solidFill>
              <a:latin typeface="Avenir"/>
              <a:ea typeface="Avenir"/>
              <a:cs typeface="Avenir"/>
              <a:sym typeface="Aveni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51"/>
          <p:cNvSpPr txBox="1"/>
          <p:nvPr>
            <p:ph type="title"/>
          </p:nvPr>
        </p:nvSpPr>
        <p:spPr>
          <a:xfrm>
            <a:off x="394853" y="273844"/>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Regulations &amp; Principles</a:t>
            </a:r>
            <a:endParaRPr/>
          </a:p>
        </p:txBody>
      </p:sp>
      <p:sp>
        <p:nvSpPr>
          <p:cNvPr id="680" name="Google Shape;680;p51"/>
          <p:cNvSpPr txBox="1"/>
          <p:nvPr>
            <p:ph idx="1" type="body"/>
          </p:nvPr>
        </p:nvSpPr>
        <p:spPr>
          <a:xfrm>
            <a:off x="285750" y="820275"/>
            <a:ext cx="8414700" cy="3666900"/>
          </a:xfrm>
          <a:prstGeom prst="rect">
            <a:avLst/>
          </a:prstGeom>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200">
                <a:solidFill>
                  <a:schemeClr val="dk1"/>
                </a:solidFill>
                <a:highlight>
                  <a:schemeClr val="lt1"/>
                </a:highlight>
                <a:latin typeface="Avenir"/>
                <a:ea typeface="Avenir"/>
                <a:cs typeface="Avenir"/>
                <a:sym typeface="Avenir"/>
              </a:rPr>
              <a:t>Carroll, S. R., Garba, I., Figueroa-Rodríguez, O. L., Holbrook, J., Lovett, R., Materechera, S., Parsons, M., Raseroka, K., Rodriguez-Lonebear, D., Rowe, R., Sara, R., Walker, J. D., Anderson, J., &amp; Hudson, M. (2020). The CARE principles for Indigenous data governance. Data Science Journal, 19(1), 43. </a:t>
            </a:r>
            <a:r>
              <a:rPr lang="en" sz="1200" u="sng">
                <a:solidFill>
                  <a:schemeClr val="hlink"/>
                </a:solidFill>
                <a:highlight>
                  <a:schemeClr val="lt1"/>
                </a:highlight>
                <a:latin typeface="Avenir"/>
                <a:ea typeface="Avenir"/>
                <a:cs typeface="Avenir"/>
                <a:sym typeface="Avenir"/>
                <a:hlinkClick r:id="rId3"/>
              </a:rPr>
              <a:t>https://doi.org/10.5334/dsj-2020-043</a:t>
            </a:r>
            <a:endParaRPr sz="1200">
              <a:solidFill>
                <a:schemeClr val="dk1"/>
              </a:solidFill>
              <a:highlight>
                <a:schemeClr val="lt1"/>
              </a:highlight>
              <a:latin typeface="Avenir"/>
              <a:ea typeface="Avenir"/>
              <a:cs typeface="Avenir"/>
              <a:sym typeface="Avenir"/>
            </a:endParaRPr>
          </a:p>
          <a:p>
            <a:pPr indent="0" lvl="0" marL="0" rtl="0" algn="l">
              <a:lnSpc>
                <a:spcPct val="110000"/>
              </a:lnSpc>
              <a:spcBef>
                <a:spcPts val="900"/>
              </a:spcBef>
              <a:spcAft>
                <a:spcPts val="0"/>
              </a:spcAft>
              <a:buNone/>
            </a:pPr>
            <a:r>
              <a:rPr lang="en" sz="1200">
                <a:solidFill>
                  <a:schemeClr val="dk1"/>
                </a:solidFill>
                <a:highlight>
                  <a:schemeClr val="lt1"/>
                </a:highlight>
                <a:latin typeface="Avenir"/>
                <a:ea typeface="Avenir"/>
                <a:cs typeface="Avenir"/>
                <a:sym typeface="Avenir"/>
              </a:rPr>
              <a:t>Department of Education. (1974). Family Educational Rights and Privacy Act. 20 U.S.C. § 1232g; 34 C.F.R. Part 99. </a:t>
            </a:r>
            <a:r>
              <a:rPr lang="en" sz="1200" u="sng">
                <a:solidFill>
                  <a:schemeClr val="hlink"/>
                </a:solidFill>
                <a:highlight>
                  <a:schemeClr val="lt1"/>
                </a:highlight>
                <a:latin typeface="Avenir"/>
                <a:ea typeface="Avenir"/>
                <a:cs typeface="Avenir"/>
                <a:sym typeface="Avenir"/>
                <a:hlinkClick r:id="rId4"/>
              </a:rPr>
              <a:t>https://studentprivacy.ed.gov/faq/what-ferpa</a:t>
            </a:r>
            <a:endParaRPr sz="1200">
              <a:solidFill>
                <a:schemeClr val="dk1"/>
              </a:solidFill>
              <a:highlight>
                <a:schemeClr val="lt1"/>
              </a:highlight>
              <a:latin typeface="Avenir"/>
              <a:ea typeface="Avenir"/>
              <a:cs typeface="Avenir"/>
              <a:sym typeface="Avenir"/>
            </a:endParaRPr>
          </a:p>
          <a:p>
            <a:pPr indent="0" lvl="0" marL="0" rtl="0" algn="l">
              <a:lnSpc>
                <a:spcPct val="110000"/>
              </a:lnSpc>
              <a:spcBef>
                <a:spcPts val="900"/>
              </a:spcBef>
              <a:spcAft>
                <a:spcPts val="0"/>
              </a:spcAft>
              <a:buNone/>
            </a:pPr>
            <a:r>
              <a:rPr lang="en" sz="1200">
                <a:solidFill>
                  <a:schemeClr val="dk1"/>
                </a:solidFill>
                <a:highlight>
                  <a:schemeClr val="lt1"/>
                </a:highlight>
                <a:latin typeface="Avenir"/>
                <a:ea typeface="Avenir"/>
                <a:cs typeface="Avenir"/>
                <a:sym typeface="Avenir"/>
              </a:rPr>
              <a:t>European Parliament &amp; Council of the European Union. (2016). Regulation (EU) 2016/679 on the protection of natural persons with regard to the processing of personal data and on the free movement of such data (General Data Protection Regulation). Official Journal of the European Union, L 119, 1–88. </a:t>
            </a:r>
            <a:r>
              <a:rPr lang="en" sz="1200" u="sng">
                <a:solidFill>
                  <a:schemeClr val="hlink"/>
                </a:solidFill>
                <a:highlight>
                  <a:schemeClr val="lt1"/>
                </a:highlight>
                <a:latin typeface="Avenir"/>
                <a:ea typeface="Avenir"/>
                <a:cs typeface="Avenir"/>
                <a:sym typeface="Avenir"/>
                <a:hlinkClick r:id="rId5"/>
              </a:rPr>
              <a:t>https://eur-lex.europa.eu/eli/reg/2016/679/oj</a:t>
            </a:r>
            <a:endParaRPr sz="1200">
              <a:solidFill>
                <a:schemeClr val="dk1"/>
              </a:solidFill>
              <a:highlight>
                <a:schemeClr val="lt1"/>
              </a:highlight>
              <a:latin typeface="Avenir"/>
              <a:ea typeface="Avenir"/>
              <a:cs typeface="Avenir"/>
              <a:sym typeface="Avenir"/>
            </a:endParaRPr>
          </a:p>
          <a:p>
            <a:pPr indent="0" lvl="0" marL="0" rtl="0" algn="l">
              <a:lnSpc>
                <a:spcPct val="110000"/>
              </a:lnSpc>
              <a:spcBef>
                <a:spcPts val="900"/>
              </a:spcBef>
              <a:spcAft>
                <a:spcPts val="0"/>
              </a:spcAft>
              <a:buNone/>
            </a:pPr>
            <a:r>
              <a:rPr lang="en" sz="1200">
                <a:solidFill>
                  <a:schemeClr val="dk1"/>
                </a:solidFill>
                <a:highlight>
                  <a:schemeClr val="lt1"/>
                </a:highlight>
                <a:latin typeface="Avenir"/>
                <a:ea typeface="Avenir"/>
                <a:cs typeface="Avenir"/>
                <a:sym typeface="Avenir"/>
              </a:rPr>
              <a:t>National Commission for the Protection of Human Subjects of Biomedical and Behavioral Research. (1979). The Belmont report: Ethical principles and guidelines for the protection of human subjects of research. U.S. Department of Health, Education, and Welfare. </a:t>
            </a:r>
            <a:r>
              <a:rPr lang="en" sz="1200" u="sng">
                <a:solidFill>
                  <a:schemeClr val="hlink"/>
                </a:solidFill>
                <a:highlight>
                  <a:schemeClr val="lt1"/>
                </a:highlight>
                <a:latin typeface="Avenir"/>
                <a:ea typeface="Avenir"/>
                <a:cs typeface="Avenir"/>
                <a:sym typeface="Avenir"/>
                <a:hlinkClick r:id="rId6"/>
              </a:rPr>
              <a:t>https://www.hhs.gov/ohrp/regulations-and-policy/belmont-report/index.html</a:t>
            </a:r>
            <a:endParaRPr sz="1200">
              <a:solidFill>
                <a:schemeClr val="dk1"/>
              </a:solidFill>
              <a:highlight>
                <a:schemeClr val="lt1"/>
              </a:highlight>
              <a:latin typeface="Avenir"/>
              <a:ea typeface="Avenir"/>
              <a:cs typeface="Avenir"/>
              <a:sym typeface="Avenir"/>
            </a:endParaRPr>
          </a:p>
          <a:p>
            <a:pPr indent="0" lvl="0" marL="0" rtl="0" algn="l">
              <a:lnSpc>
                <a:spcPct val="110000"/>
              </a:lnSpc>
              <a:spcBef>
                <a:spcPts val="900"/>
              </a:spcBef>
              <a:spcAft>
                <a:spcPts val="0"/>
              </a:spcAft>
              <a:buNone/>
            </a:pPr>
            <a:r>
              <a:rPr lang="en" sz="1200">
                <a:solidFill>
                  <a:schemeClr val="dk1"/>
                </a:solidFill>
                <a:highlight>
                  <a:schemeClr val="lt1"/>
                </a:highlight>
                <a:latin typeface="Avenir"/>
                <a:ea typeface="Avenir"/>
                <a:cs typeface="Avenir"/>
                <a:sym typeface="Avenir"/>
              </a:rPr>
              <a:t>U.S. Department of Health and Human Services. (2018). Federal policy for the protection of human subjects ("Common Rule"). 45 C.F.R. § 46. </a:t>
            </a:r>
            <a:r>
              <a:rPr lang="en" sz="1200" u="sng">
                <a:solidFill>
                  <a:schemeClr val="hlink"/>
                </a:solidFill>
                <a:highlight>
                  <a:schemeClr val="lt1"/>
                </a:highlight>
                <a:latin typeface="Avenir"/>
                <a:ea typeface="Avenir"/>
                <a:cs typeface="Avenir"/>
                <a:sym typeface="Avenir"/>
                <a:hlinkClick r:id="rId7"/>
              </a:rPr>
              <a:t>https://www.ecfr.gov/current/title-45/subtitle-A/subchapter-A/part-46</a:t>
            </a:r>
            <a:endParaRPr sz="1200">
              <a:solidFill>
                <a:schemeClr val="dk1"/>
              </a:solidFill>
              <a:highlight>
                <a:schemeClr val="lt1"/>
              </a:highlight>
              <a:latin typeface="Avenir"/>
              <a:ea typeface="Avenir"/>
              <a:cs typeface="Avenir"/>
              <a:sym typeface="Avenir"/>
            </a:endParaRPr>
          </a:p>
          <a:p>
            <a:pPr indent="0" lvl="0" marL="0" rtl="0" algn="l">
              <a:lnSpc>
                <a:spcPct val="110000"/>
              </a:lnSpc>
              <a:spcBef>
                <a:spcPts val="900"/>
              </a:spcBef>
              <a:spcAft>
                <a:spcPts val="900"/>
              </a:spcAft>
              <a:buNone/>
            </a:pPr>
            <a:r>
              <a:rPr lang="en" sz="1200">
                <a:solidFill>
                  <a:schemeClr val="dk1"/>
                </a:solidFill>
                <a:highlight>
                  <a:schemeClr val="lt1"/>
                </a:highlight>
                <a:latin typeface="Avenir"/>
                <a:ea typeface="Avenir"/>
                <a:cs typeface="Avenir"/>
                <a:sym typeface="Avenir"/>
              </a:rPr>
              <a:t>U.S. Department of Health and Human Services. (2000). Standards for privacy of individually identifiable health information. 45 C.F.R. Parts 160 &amp; 164. </a:t>
            </a:r>
            <a:r>
              <a:rPr lang="en" sz="1200" u="sng">
                <a:solidFill>
                  <a:schemeClr val="hlink"/>
                </a:solidFill>
                <a:highlight>
                  <a:schemeClr val="lt1"/>
                </a:highlight>
                <a:latin typeface="Avenir"/>
                <a:ea typeface="Avenir"/>
                <a:cs typeface="Avenir"/>
                <a:sym typeface="Avenir"/>
                <a:hlinkClick r:id="rId8"/>
              </a:rPr>
              <a:t>https://www.hhs.gov/hipaa/for-professionals/privacy/laws-regulations/index.html</a:t>
            </a:r>
            <a:endParaRPr sz="1200">
              <a:latin typeface="Avenir"/>
              <a:ea typeface="Avenir"/>
              <a:cs typeface="Avenir"/>
              <a:sym typeface="Avenir"/>
            </a:endParaRPr>
          </a:p>
        </p:txBody>
      </p:sp>
      <p:pic>
        <p:nvPicPr>
          <p:cNvPr id="681" name="Google Shape;681;p51"/>
          <p:cNvPicPr preferRelativeResize="0"/>
          <p:nvPr/>
        </p:nvPicPr>
        <p:blipFill>
          <a:blip r:embed="rId9">
            <a:alphaModFix/>
          </a:blip>
          <a:stretch>
            <a:fillRect/>
          </a:stretch>
        </p:blipFill>
        <p:spPr>
          <a:xfrm>
            <a:off x="4493833" y="158564"/>
            <a:ext cx="688225" cy="62105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sp>
        <p:nvSpPr>
          <p:cNvPr id="686" name="Google Shape;686;p52"/>
          <p:cNvSpPr txBox="1"/>
          <p:nvPr>
            <p:ph type="title"/>
          </p:nvPr>
        </p:nvSpPr>
        <p:spPr>
          <a:xfrm>
            <a:off x="394853" y="273844"/>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Regulations &amp; Principles</a:t>
            </a:r>
            <a:endParaRPr/>
          </a:p>
        </p:txBody>
      </p:sp>
      <p:pic>
        <p:nvPicPr>
          <p:cNvPr id="687" name="Google Shape;687;p52"/>
          <p:cNvPicPr preferRelativeResize="0"/>
          <p:nvPr/>
        </p:nvPicPr>
        <p:blipFill>
          <a:blip r:embed="rId3">
            <a:alphaModFix/>
          </a:blip>
          <a:stretch>
            <a:fillRect/>
          </a:stretch>
        </p:blipFill>
        <p:spPr>
          <a:xfrm>
            <a:off x="4247371" y="1"/>
            <a:ext cx="870174" cy="785250"/>
          </a:xfrm>
          <a:prstGeom prst="rect">
            <a:avLst/>
          </a:prstGeom>
          <a:noFill/>
          <a:ln>
            <a:noFill/>
          </a:ln>
        </p:spPr>
      </p:pic>
      <p:sp>
        <p:nvSpPr>
          <p:cNvPr id="688" name="Google Shape;688;p52"/>
          <p:cNvSpPr txBox="1"/>
          <p:nvPr>
            <p:ph idx="1" type="body"/>
          </p:nvPr>
        </p:nvSpPr>
        <p:spPr>
          <a:xfrm>
            <a:off x="285750" y="820275"/>
            <a:ext cx="8414700" cy="3666900"/>
          </a:xfrm>
          <a:prstGeom prst="rect">
            <a:avLst/>
          </a:prstGeom>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200">
                <a:solidFill>
                  <a:schemeClr val="dk1"/>
                </a:solidFill>
                <a:latin typeface="Avenir"/>
                <a:ea typeface="Avenir"/>
                <a:cs typeface="Avenir"/>
                <a:sym typeface="Avenir"/>
              </a:rPr>
              <a:t>U.S. Congress. (1916). </a:t>
            </a:r>
            <a:r>
              <a:rPr i="1" lang="en" sz="1200">
                <a:solidFill>
                  <a:schemeClr val="dk1"/>
                </a:solidFill>
                <a:latin typeface="Avenir"/>
                <a:ea typeface="Avenir"/>
                <a:cs typeface="Avenir"/>
                <a:sym typeface="Avenir"/>
              </a:rPr>
              <a:t>National Park Service Organic Act</a:t>
            </a:r>
            <a:r>
              <a:rPr lang="en" sz="1200">
                <a:solidFill>
                  <a:schemeClr val="dk1"/>
                </a:solidFill>
                <a:latin typeface="Avenir"/>
                <a:ea typeface="Avenir"/>
                <a:cs typeface="Avenir"/>
                <a:sym typeface="Avenir"/>
              </a:rPr>
              <a:t>. Act of August 25, 1916, ch. 408, 39 Stat. 535, 54 U.S.C. § 100101 et seq.</a:t>
            </a:r>
            <a:r>
              <a:rPr lang="en" sz="1200">
                <a:solidFill>
                  <a:schemeClr val="dk1"/>
                </a:solidFill>
                <a:uFill>
                  <a:noFill/>
                </a:uFill>
                <a:latin typeface="Avenir"/>
                <a:ea typeface="Avenir"/>
                <a:cs typeface="Avenir"/>
                <a:sym typeface="Avenir"/>
                <a:hlinkClick r:id="rId4">
                  <a:extLst>
                    <a:ext uri="{A12FA001-AC4F-418D-AE19-62706E023703}">
                      <ahyp:hlinkClr val="tx"/>
                    </a:ext>
                  </a:extLst>
                </a:hlinkClick>
              </a:rPr>
              <a:t> </a:t>
            </a:r>
            <a:r>
              <a:rPr lang="en" sz="1200" u="sng">
                <a:solidFill>
                  <a:schemeClr val="hlink"/>
                </a:solidFill>
                <a:latin typeface="Avenir"/>
                <a:ea typeface="Avenir"/>
                <a:cs typeface="Avenir"/>
                <a:sym typeface="Avenir"/>
                <a:hlinkClick r:id="rId5"/>
              </a:rPr>
              <a:t>https://www.doi.gov/ocl/nps-organic-act</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0"/>
              </a:spcAft>
              <a:buNone/>
            </a:pPr>
            <a:r>
              <a:rPr lang="en" sz="1200">
                <a:solidFill>
                  <a:schemeClr val="dk1"/>
                </a:solidFill>
                <a:latin typeface="Avenir"/>
                <a:ea typeface="Avenir"/>
                <a:cs typeface="Avenir"/>
                <a:sym typeface="Avenir"/>
              </a:rPr>
              <a:t>U.S. Congress. (1966). </a:t>
            </a:r>
            <a:r>
              <a:rPr i="1" lang="en" sz="1200">
                <a:solidFill>
                  <a:schemeClr val="dk1"/>
                </a:solidFill>
                <a:latin typeface="Avenir"/>
                <a:ea typeface="Avenir"/>
                <a:cs typeface="Avenir"/>
                <a:sym typeface="Avenir"/>
              </a:rPr>
              <a:t>National Historic Preservation Act of 1966</a:t>
            </a:r>
            <a:r>
              <a:rPr lang="en" sz="1200">
                <a:solidFill>
                  <a:schemeClr val="dk1"/>
                </a:solidFill>
                <a:latin typeface="Avenir"/>
                <a:ea typeface="Avenir"/>
                <a:cs typeface="Avenir"/>
                <a:sym typeface="Avenir"/>
              </a:rPr>
              <a:t>. Pub. L. No. 89-665, 54 U.S.C. §§ 300101 et seq. (originally codified at 16 U.S.C. § 470).</a:t>
            </a:r>
            <a:r>
              <a:rPr lang="en" sz="1200">
                <a:solidFill>
                  <a:schemeClr val="dk1"/>
                </a:solidFill>
                <a:uFill>
                  <a:noFill/>
                </a:uFill>
                <a:latin typeface="Avenir"/>
                <a:ea typeface="Avenir"/>
                <a:cs typeface="Avenir"/>
                <a:sym typeface="Avenir"/>
                <a:hlinkClick r:id="rId6">
                  <a:extLst>
                    <a:ext uri="{A12FA001-AC4F-418D-AE19-62706E023703}">
                      <ahyp:hlinkClr val="tx"/>
                    </a:ext>
                  </a:extLst>
                </a:hlinkClick>
              </a:rPr>
              <a:t> </a:t>
            </a:r>
            <a:r>
              <a:rPr lang="en" sz="1200" u="sng">
                <a:solidFill>
                  <a:schemeClr val="hlink"/>
                </a:solidFill>
                <a:latin typeface="Avenir"/>
                <a:ea typeface="Avenir"/>
                <a:cs typeface="Avenir"/>
                <a:sym typeface="Avenir"/>
                <a:hlinkClick r:id="rId7"/>
              </a:rPr>
              <a:t>https://www.achp.gov/digital-library-section-106-landing/national-historic-preservation-act</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0"/>
              </a:spcAft>
              <a:buNone/>
            </a:pPr>
            <a:r>
              <a:rPr lang="en" sz="1200">
                <a:solidFill>
                  <a:schemeClr val="dk1"/>
                </a:solidFill>
                <a:latin typeface="Avenir"/>
                <a:ea typeface="Avenir"/>
                <a:cs typeface="Avenir"/>
                <a:sym typeface="Avenir"/>
              </a:rPr>
              <a:t>U.S. Congress. (1969). </a:t>
            </a:r>
            <a:r>
              <a:rPr i="1" lang="en" sz="1200">
                <a:solidFill>
                  <a:schemeClr val="dk1"/>
                </a:solidFill>
                <a:latin typeface="Avenir"/>
                <a:ea typeface="Avenir"/>
                <a:cs typeface="Avenir"/>
                <a:sym typeface="Avenir"/>
              </a:rPr>
              <a:t>National Environmental Policy Act of 1969</a:t>
            </a:r>
            <a:r>
              <a:rPr lang="en" sz="1200">
                <a:solidFill>
                  <a:schemeClr val="dk1"/>
                </a:solidFill>
                <a:latin typeface="Avenir"/>
                <a:ea typeface="Avenir"/>
                <a:cs typeface="Avenir"/>
                <a:sym typeface="Avenir"/>
              </a:rPr>
              <a:t>. Pub. L. No. 91-190, 42 U.S.C. §§ 4321–4370j.</a:t>
            </a:r>
            <a:r>
              <a:rPr lang="en" sz="1200">
                <a:solidFill>
                  <a:schemeClr val="dk1"/>
                </a:solidFill>
                <a:uFill>
                  <a:noFill/>
                </a:uFill>
                <a:latin typeface="Avenir"/>
                <a:ea typeface="Avenir"/>
                <a:cs typeface="Avenir"/>
                <a:sym typeface="Avenir"/>
                <a:hlinkClick r:id="rId8">
                  <a:extLst>
                    <a:ext uri="{A12FA001-AC4F-418D-AE19-62706E023703}">
                      <ahyp:hlinkClr val="tx"/>
                    </a:ext>
                  </a:extLst>
                </a:hlinkClick>
              </a:rPr>
              <a:t> </a:t>
            </a:r>
            <a:r>
              <a:rPr lang="en" sz="1200" u="sng">
                <a:solidFill>
                  <a:schemeClr val="hlink"/>
                </a:solidFill>
                <a:latin typeface="Avenir"/>
                <a:ea typeface="Avenir"/>
                <a:cs typeface="Avenir"/>
                <a:sym typeface="Avenir"/>
                <a:hlinkClick r:id="rId9"/>
              </a:rPr>
              <a:t>https://www.govinfo.gov/content/pkg/COMPS-10352/pdf/COMPS-10352.pdf</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0"/>
              </a:spcAft>
              <a:buNone/>
            </a:pPr>
            <a:r>
              <a:rPr lang="en" sz="1200">
                <a:solidFill>
                  <a:schemeClr val="dk1"/>
                </a:solidFill>
                <a:latin typeface="Avenir"/>
                <a:ea typeface="Avenir"/>
                <a:cs typeface="Avenir"/>
                <a:sym typeface="Avenir"/>
              </a:rPr>
              <a:t>U.S. Congress. (1976). </a:t>
            </a:r>
            <a:r>
              <a:rPr i="1" lang="en" sz="1200">
                <a:solidFill>
                  <a:schemeClr val="dk1"/>
                </a:solidFill>
                <a:latin typeface="Avenir"/>
                <a:ea typeface="Avenir"/>
                <a:cs typeface="Avenir"/>
                <a:sym typeface="Avenir"/>
              </a:rPr>
              <a:t>Federal Land Policy and Management Act of 1976</a:t>
            </a:r>
            <a:r>
              <a:rPr lang="en" sz="1200">
                <a:solidFill>
                  <a:schemeClr val="dk1"/>
                </a:solidFill>
                <a:latin typeface="Avenir"/>
                <a:ea typeface="Avenir"/>
                <a:cs typeface="Avenir"/>
                <a:sym typeface="Avenir"/>
              </a:rPr>
              <a:t>. Pub. L. No. 94-579, 43 U.S.C. §§ 1701 et seq.</a:t>
            </a:r>
            <a:r>
              <a:rPr lang="en" sz="1200">
                <a:solidFill>
                  <a:schemeClr val="dk1"/>
                </a:solidFill>
                <a:uFill>
                  <a:noFill/>
                </a:uFill>
                <a:latin typeface="Avenir"/>
                <a:ea typeface="Avenir"/>
                <a:cs typeface="Avenir"/>
                <a:sym typeface="Avenir"/>
                <a:hlinkClick r:id="rId10">
                  <a:extLst>
                    <a:ext uri="{A12FA001-AC4F-418D-AE19-62706E023703}">
                      <ahyp:hlinkClr val="tx"/>
                    </a:ext>
                  </a:extLst>
                </a:hlinkClick>
              </a:rPr>
              <a:t> </a:t>
            </a:r>
            <a:r>
              <a:rPr lang="en" sz="1200" u="sng">
                <a:solidFill>
                  <a:schemeClr val="hlink"/>
                </a:solidFill>
                <a:latin typeface="Avenir"/>
                <a:ea typeface="Avenir"/>
                <a:cs typeface="Avenir"/>
                <a:sym typeface="Avenir"/>
                <a:hlinkClick r:id="rId11"/>
              </a:rPr>
              <a:t>https://www.blm.gov/sites/default/files/AboutUs_LawsandRegs_FLPMA.pdf</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0"/>
              </a:spcAft>
              <a:buNone/>
            </a:pPr>
            <a:r>
              <a:rPr lang="en" sz="1200">
                <a:solidFill>
                  <a:schemeClr val="dk1"/>
                </a:solidFill>
                <a:latin typeface="Avenir"/>
                <a:ea typeface="Avenir"/>
                <a:cs typeface="Avenir"/>
                <a:sym typeface="Avenir"/>
              </a:rPr>
              <a:t>U.S. Congress. (1979). </a:t>
            </a:r>
            <a:r>
              <a:rPr i="1" lang="en" sz="1200">
                <a:solidFill>
                  <a:schemeClr val="dk1"/>
                </a:solidFill>
                <a:latin typeface="Avenir"/>
                <a:ea typeface="Avenir"/>
                <a:cs typeface="Avenir"/>
                <a:sym typeface="Avenir"/>
              </a:rPr>
              <a:t>Archaeological Resources Protection Act of 1979</a:t>
            </a:r>
            <a:r>
              <a:rPr lang="en" sz="1200">
                <a:solidFill>
                  <a:schemeClr val="dk1"/>
                </a:solidFill>
                <a:latin typeface="Avenir"/>
                <a:ea typeface="Avenir"/>
                <a:cs typeface="Avenir"/>
                <a:sym typeface="Avenir"/>
              </a:rPr>
              <a:t>. Pub. L. No. 96-95, 16 U.S.C. §§ 470aa–470mm.</a:t>
            </a:r>
            <a:r>
              <a:rPr lang="en" sz="1200">
                <a:solidFill>
                  <a:schemeClr val="dk1"/>
                </a:solidFill>
                <a:uFill>
                  <a:noFill/>
                </a:uFill>
                <a:latin typeface="Avenir"/>
                <a:ea typeface="Avenir"/>
                <a:cs typeface="Avenir"/>
                <a:sym typeface="Avenir"/>
                <a:hlinkClick r:id="rId12">
                  <a:extLst>
                    <a:ext uri="{A12FA001-AC4F-418D-AE19-62706E023703}">
                      <ahyp:hlinkClr val="tx"/>
                    </a:ext>
                  </a:extLst>
                </a:hlinkClick>
              </a:rPr>
              <a:t> </a:t>
            </a:r>
            <a:r>
              <a:rPr lang="en" sz="1200" u="sng">
                <a:solidFill>
                  <a:schemeClr val="hlink"/>
                </a:solidFill>
                <a:latin typeface="Avenir"/>
                <a:ea typeface="Avenir"/>
                <a:cs typeface="Avenir"/>
                <a:sym typeface="Avenir"/>
                <a:hlinkClick r:id="rId13"/>
              </a:rPr>
              <a:t>https://www.nps.gov/subjects/archeology/archaeological-resources-protection-act.htm</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1200"/>
              </a:spcAft>
              <a:buNone/>
            </a:pPr>
            <a:r>
              <a:rPr lang="en" sz="1200">
                <a:solidFill>
                  <a:schemeClr val="dk1"/>
                </a:solidFill>
                <a:latin typeface="Avenir"/>
                <a:ea typeface="Avenir"/>
                <a:cs typeface="Avenir"/>
                <a:sym typeface="Avenir"/>
              </a:rPr>
              <a:t>U.S. Environmental Protection Agency. (1972). </a:t>
            </a:r>
            <a:r>
              <a:rPr i="1" lang="en" sz="1200">
                <a:solidFill>
                  <a:schemeClr val="dk1"/>
                </a:solidFill>
                <a:latin typeface="Avenir"/>
                <a:ea typeface="Avenir"/>
                <a:cs typeface="Avenir"/>
                <a:sym typeface="Avenir"/>
              </a:rPr>
              <a:t>Clean Water Act, Section 404: Permits for dredged or fill material</a:t>
            </a:r>
            <a:r>
              <a:rPr lang="en" sz="1200">
                <a:solidFill>
                  <a:schemeClr val="dk1"/>
                </a:solidFill>
                <a:latin typeface="Avenir"/>
                <a:ea typeface="Avenir"/>
                <a:cs typeface="Avenir"/>
                <a:sym typeface="Avenir"/>
              </a:rPr>
              <a:t>. Pub. L. No. 92-500, 33 U.S.C. § 1344.</a:t>
            </a:r>
            <a:r>
              <a:rPr lang="en" sz="1200">
                <a:solidFill>
                  <a:schemeClr val="dk1"/>
                </a:solidFill>
                <a:uFill>
                  <a:noFill/>
                </a:uFill>
                <a:latin typeface="Avenir"/>
                <a:ea typeface="Avenir"/>
                <a:cs typeface="Avenir"/>
                <a:sym typeface="Avenir"/>
                <a:hlinkClick r:id="rId14">
                  <a:extLst>
                    <a:ext uri="{A12FA001-AC4F-418D-AE19-62706E023703}">
                      <ahyp:hlinkClr val="tx"/>
                    </a:ext>
                  </a:extLst>
                </a:hlinkClick>
              </a:rPr>
              <a:t> </a:t>
            </a:r>
            <a:r>
              <a:rPr lang="en" sz="1200" u="sng">
                <a:solidFill>
                  <a:schemeClr val="hlink"/>
                </a:solidFill>
                <a:latin typeface="Avenir"/>
                <a:ea typeface="Avenir"/>
                <a:cs typeface="Avenir"/>
                <a:sym typeface="Avenir"/>
                <a:hlinkClick r:id="rId15"/>
              </a:rPr>
              <a:t>https://www.epa.gov/cwa-404/overview-clean-water-act-section-404</a:t>
            </a:r>
            <a:endParaRPr sz="1200">
              <a:latin typeface="Avenir"/>
              <a:ea typeface="Avenir"/>
              <a:cs typeface="Avenir"/>
              <a:sym typeface="Aveni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2" name="Shape 692"/>
        <p:cNvGrpSpPr/>
        <p:nvPr/>
      </p:nvGrpSpPr>
      <p:grpSpPr>
        <a:xfrm>
          <a:off x="0" y="0"/>
          <a:ext cx="0" cy="0"/>
          <a:chOff x="0" y="0"/>
          <a:chExt cx="0" cy="0"/>
        </a:xfrm>
      </p:grpSpPr>
      <p:sp>
        <p:nvSpPr>
          <p:cNvPr id="693" name="Google Shape;693;p53"/>
          <p:cNvSpPr txBox="1"/>
          <p:nvPr>
            <p:ph type="title"/>
          </p:nvPr>
        </p:nvSpPr>
        <p:spPr>
          <a:xfrm>
            <a:off x="394853" y="432594"/>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Regulations &amp; Principles</a:t>
            </a:r>
            <a:endParaRPr/>
          </a:p>
        </p:txBody>
      </p:sp>
      <p:sp>
        <p:nvSpPr>
          <p:cNvPr id="694" name="Google Shape;694;p53"/>
          <p:cNvSpPr txBox="1"/>
          <p:nvPr>
            <p:ph idx="1" type="body"/>
          </p:nvPr>
        </p:nvSpPr>
        <p:spPr>
          <a:xfrm>
            <a:off x="285750" y="1098088"/>
            <a:ext cx="8414700" cy="3666900"/>
          </a:xfrm>
          <a:prstGeom prst="rect">
            <a:avLst/>
          </a:prstGeom>
        </p:spPr>
        <p:txBody>
          <a:bodyPr anchorCtr="0" anchor="ctr" bIns="91425" lIns="91425" spcFirstLastPara="1" rIns="91425" wrap="square" tIns="91425">
            <a:noAutofit/>
          </a:bodyPr>
          <a:lstStyle/>
          <a:p>
            <a:pPr indent="0" lvl="0" marL="0" rtl="0" algn="l">
              <a:lnSpc>
                <a:spcPct val="110000"/>
              </a:lnSpc>
              <a:spcBef>
                <a:spcPts val="0"/>
              </a:spcBef>
              <a:spcAft>
                <a:spcPts val="0"/>
              </a:spcAft>
              <a:buClr>
                <a:schemeClr val="dk1"/>
              </a:buClr>
              <a:buSzPts val="1100"/>
              <a:buFont typeface="Arial"/>
              <a:buNone/>
            </a:pPr>
            <a:r>
              <a:rPr lang="en" sz="1200">
                <a:solidFill>
                  <a:schemeClr val="dk1"/>
                </a:solidFill>
                <a:latin typeface="Avenir"/>
                <a:ea typeface="Avenir"/>
                <a:cs typeface="Avenir"/>
                <a:sym typeface="Avenir"/>
              </a:rPr>
              <a:t>Convention on International Trade in Endangered Species of Wild Fauna and Flora. (1973, March 3). </a:t>
            </a:r>
            <a:r>
              <a:rPr i="1" lang="en" sz="1200">
                <a:solidFill>
                  <a:schemeClr val="dk1"/>
                </a:solidFill>
                <a:latin typeface="Avenir"/>
                <a:ea typeface="Avenir"/>
                <a:cs typeface="Avenir"/>
                <a:sym typeface="Avenir"/>
              </a:rPr>
              <a:t>CITES</a:t>
            </a:r>
            <a:r>
              <a:rPr lang="en" sz="1200">
                <a:solidFill>
                  <a:schemeClr val="dk1"/>
                </a:solidFill>
                <a:latin typeface="Avenir"/>
                <a:ea typeface="Avenir"/>
                <a:cs typeface="Avenir"/>
                <a:sym typeface="Avenir"/>
              </a:rPr>
              <a:t>. [Implemented in U.S. law via Endangered Species Act § 8, 16 U.S.C. § 1537; 50 C.F.R. Part 23].</a:t>
            </a:r>
            <a:r>
              <a:rPr lang="en" sz="1200">
                <a:solidFill>
                  <a:schemeClr val="dk1"/>
                </a:solidFill>
                <a:uFill>
                  <a:noFill/>
                </a:uFill>
                <a:latin typeface="Avenir"/>
                <a:ea typeface="Avenir"/>
                <a:cs typeface="Avenir"/>
                <a:sym typeface="Avenir"/>
                <a:hlinkClick r:id="rId3">
                  <a:extLst>
                    <a:ext uri="{A12FA001-AC4F-418D-AE19-62706E023703}">
                      <ahyp:hlinkClr val="tx"/>
                    </a:ext>
                  </a:extLst>
                </a:hlinkClick>
              </a:rPr>
              <a:t> </a:t>
            </a:r>
            <a:r>
              <a:rPr lang="en" sz="1200" u="sng">
                <a:solidFill>
                  <a:schemeClr val="hlink"/>
                </a:solidFill>
                <a:latin typeface="Avenir"/>
                <a:ea typeface="Avenir"/>
                <a:cs typeface="Avenir"/>
                <a:sym typeface="Avenir"/>
                <a:hlinkClick r:id="rId4"/>
              </a:rPr>
              <a:t>https://cites.org/eng/disc/text.php</a:t>
            </a:r>
            <a:endParaRPr sz="1200" u="sng">
              <a:solidFill>
                <a:schemeClr val="hlink"/>
              </a:solidFill>
              <a:latin typeface="Avenir"/>
              <a:ea typeface="Avenir"/>
              <a:cs typeface="Avenir"/>
              <a:sym typeface="Avenir"/>
            </a:endParaRPr>
          </a:p>
          <a:p>
            <a:pPr indent="0" lvl="0" marL="0" rtl="0" algn="l">
              <a:lnSpc>
                <a:spcPct val="110000"/>
              </a:lnSpc>
              <a:spcBef>
                <a:spcPts val="1200"/>
              </a:spcBef>
              <a:spcAft>
                <a:spcPts val="0"/>
              </a:spcAft>
              <a:buClr>
                <a:schemeClr val="dk1"/>
              </a:buClr>
              <a:buSzPts val="1100"/>
              <a:buFont typeface="Arial"/>
              <a:buNone/>
            </a:pPr>
            <a:r>
              <a:rPr lang="en" sz="1200">
                <a:solidFill>
                  <a:schemeClr val="dk1"/>
                </a:solidFill>
                <a:latin typeface="Avenir"/>
                <a:ea typeface="Avenir"/>
                <a:cs typeface="Avenir"/>
                <a:sym typeface="Avenir"/>
              </a:rPr>
              <a:t>U.S. Congress. (1918). </a:t>
            </a:r>
            <a:r>
              <a:rPr i="1" lang="en" sz="1200">
                <a:solidFill>
                  <a:schemeClr val="dk1"/>
                </a:solidFill>
                <a:latin typeface="Avenir"/>
                <a:ea typeface="Avenir"/>
                <a:cs typeface="Avenir"/>
                <a:sym typeface="Avenir"/>
              </a:rPr>
              <a:t>Migratory Bird Treaty Act</a:t>
            </a:r>
            <a:r>
              <a:rPr lang="en" sz="1200">
                <a:solidFill>
                  <a:schemeClr val="dk1"/>
                </a:solidFill>
                <a:latin typeface="Avenir"/>
                <a:ea typeface="Avenir"/>
                <a:cs typeface="Avenir"/>
                <a:sym typeface="Avenir"/>
              </a:rPr>
              <a:t>. Act of July 3, 1918, ch. 128, 40 Stat. 755, 16 U.S.C. §§ 703–712.</a:t>
            </a:r>
            <a:r>
              <a:rPr lang="en" sz="1200">
                <a:solidFill>
                  <a:schemeClr val="dk1"/>
                </a:solidFill>
                <a:uFill>
                  <a:noFill/>
                </a:uFill>
                <a:latin typeface="Avenir"/>
                <a:ea typeface="Avenir"/>
                <a:cs typeface="Avenir"/>
                <a:sym typeface="Avenir"/>
                <a:hlinkClick r:id="rId5">
                  <a:extLst>
                    <a:ext uri="{A12FA001-AC4F-418D-AE19-62706E023703}">
                      <ahyp:hlinkClr val="tx"/>
                    </a:ext>
                  </a:extLst>
                </a:hlinkClick>
              </a:rPr>
              <a:t> </a:t>
            </a:r>
            <a:r>
              <a:rPr lang="en" sz="1200" u="sng">
                <a:solidFill>
                  <a:schemeClr val="hlink"/>
                </a:solidFill>
                <a:latin typeface="Avenir"/>
                <a:ea typeface="Avenir"/>
                <a:cs typeface="Avenir"/>
                <a:sym typeface="Avenir"/>
                <a:hlinkClick r:id="rId6"/>
              </a:rPr>
              <a:t>https://www.fws.gov/law/migratory-bird-treaty-act-1918</a:t>
            </a:r>
            <a:endParaRPr sz="1200" u="sng">
              <a:solidFill>
                <a:schemeClr val="hlink"/>
              </a:solidFill>
              <a:latin typeface="Avenir"/>
              <a:ea typeface="Avenir"/>
              <a:cs typeface="Avenir"/>
              <a:sym typeface="Avenir"/>
            </a:endParaRPr>
          </a:p>
          <a:p>
            <a:pPr indent="0" lvl="0" marL="0" rtl="0" algn="l">
              <a:lnSpc>
                <a:spcPct val="110000"/>
              </a:lnSpc>
              <a:spcBef>
                <a:spcPts val="1200"/>
              </a:spcBef>
              <a:spcAft>
                <a:spcPts val="0"/>
              </a:spcAft>
              <a:buClr>
                <a:schemeClr val="dk1"/>
              </a:buClr>
              <a:buSzPts val="1100"/>
              <a:buFont typeface="Arial"/>
              <a:buNone/>
            </a:pPr>
            <a:r>
              <a:rPr lang="en" sz="1200">
                <a:solidFill>
                  <a:schemeClr val="dk1"/>
                </a:solidFill>
                <a:latin typeface="Avenir"/>
                <a:ea typeface="Avenir"/>
                <a:cs typeface="Avenir"/>
                <a:sym typeface="Avenir"/>
              </a:rPr>
              <a:t>U.S. Congress. (1973). </a:t>
            </a:r>
            <a:r>
              <a:rPr i="1" lang="en" sz="1200">
                <a:solidFill>
                  <a:schemeClr val="dk1"/>
                </a:solidFill>
                <a:latin typeface="Avenir"/>
                <a:ea typeface="Avenir"/>
                <a:cs typeface="Avenir"/>
                <a:sym typeface="Avenir"/>
              </a:rPr>
              <a:t>Endangered Species Act of 1973</a:t>
            </a:r>
            <a:r>
              <a:rPr lang="en" sz="1200">
                <a:solidFill>
                  <a:schemeClr val="dk1"/>
                </a:solidFill>
                <a:latin typeface="Avenir"/>
                <a:ea typeface="Avenir"/>
                <a:cs typeface="Avenir"/>
                <a:sym typeface="Avenir"/>
              </a:rPr>
              <a:t>. Pub. L. No. 93-205, 16 U.S.C. §§ 1531–1544.</a:t>
            </a:r>
            <a:r>
              <a:rPr lang="en" sz="1200">
                <a:solidFill>
                  <a:schemeClr val="dk1"/>
                </a:solidFill>
                <a:uFill>
                  <a:noFill/>
                </a:uFill>
                <a:latin typeface="Avenir"/>
                <a:ea typeface="Avenir"/>
                <a:cs typeface="Avenir"/>
                <a:sym typeface="Avenir"/>
                <a:hlinkClick r:id="rId7">
                  <a:extLst>
                    <a:ext uri="{A12FA001-AC4F-418D-AE19-62706E023703}">
                      <ahyp:hlinkClr val="tx"/>
                    </a:ext>
                  </a:extLst>
                </a:hlinkClick>
              </a:rPr>
              <a:t> </a:t>
            </a:r>
            <a:r>
              <a:rPr lang="en" sz="1200" u="sng">
                <a:solidFill>
                  <a:schemeClr val="hlink"/>
                </a:solidFill>
                <a:latin typeface="Avenir"/>
                <a:ea typeface="Avenir"/>
                <a:cs typeface="Avenir"/>
                <a:sym typeface="Avenir"/>
                <a:hlinkClick r:id="rId8"/>
              </a:rPr>
              <a:t>https://www.law.cornell.edu/uscode/text/16/chapter-35</a:t>
            </a:r>
            <a:endParaRPr sz="1200" u="sng">
              <a:solidFill>
                <a:schemeClr val="hlink"/>
              </a:solidFill>
              <a:latin typeface="Avenir"/>
              <a:ea typeface="Avenir"/>
              <a:cs typeface="Avenir"/>
              <a:sym typeface="Avenir"/>
            </a:endParaRPr>
          </a:p>
          <a:p>
            <a:pPr indent="0" lvl="0" marL="0" rtl="0" algn="l">
              <a:lnSpc>
                <a:spcPct val="110000"/>
              </a:lnSpc>
              <a:spcBef>
                <a:spcPts val="1200"/>
              </a:spcBef>
              <a:spcAft>
                <a:spcPts val="0"/>
              </a:spcAft>
              <a:buClr>
                <a:schemeClr val="dk1"/>
              </a:buClr>
              <a:buSzPts val="1100"/>
              <a:buFont typeface="Arial"/>
              <a:buNone/>
            </a:pPr>
            <a:r>
              <a:rPr lang="en" sz="1200">
                <a:solidFill>
                  <a:schemeClr val="dk1"/>
                </a:solidFill>
                <a:latin typeface="Avenir"/>
                <a:ea typeface="Avenir"/>
                <a:cs typeface="Avenir"/>
                <a:sym typeface="Avenir"/>
              </a:rPr>
              <a:t>U.S. Congress. (1972). </a:t>
            </a:r>
            <a:r>
              <a:rPr i="1" lang="en" sz="1200">
                <a:solidFill>
                  <a:schemeClr val="dk1"/>
                </a:solidFill>
                <a:latin typeface="Avenir"/>
                <a:ea typeface="Avenir"/>
                <a:cs typeface="Avenir"/>
                <a:sym typeface="Avenir"/>
              </a:rPr>
              <a:t>Marine Mammal Protection Act of 1972</a:t>
            </a:r>
            <a:r>
              <a:rPr lang="en" sz="1200">
                <a:solidFill>
                  <a:schemeClr val="dk1"/>
                </a:solidFill>
                <a:latin typeface="Avenir"/>
                <a:ea typeface="Avenir"/>
                <a:cs typeface="Avenir"/>
                <a:sym typeface="Avenir"/>
              </a:rPr>
              <a:t>. Pub. L. No. 92-522, 16 U.S.C. §§ 1361–1423h.</a:t>
            </a:r>
            <a:r>
              <a:rPr lang="en" sz="1200">
                <a:solidFill>
                  <a:schemeClr val="dk1"/>
                </a:solidFill>
                <a:uFill>
                  <a:noFill/>
                </a:uFill>
                <a:latin typeface="Avenir"/>
                <a:ea typeface="Avenir"/>
                <a:cs typeface="Avenir"/>
                <a:sym typeface="Avenir"/>
                <a:hlinkClick r:id="rId9">
                  <a:extLst>
                    <a:ext uri="{A12FA001-AC4F-418D-AE19-62706E023703}">
                      <ahyp:hlinkClr val="tx"/>
                    </a:ext>
                  </a:extLst>
                </a:hlinkClick>
              </a:rPr>
              <a:t> </a:t>
            </a:r>
            <a:r>
              <a:rPr lang="en" sz="1200" u="sng">
                <a:solidFill>
                  <a:schemeClr val="hlink"/>
                </a:solidFill>
                <a:latin typeface="Avenir"/>
                <a:ea typeface="Avenir"/>
                <a:cs typeface="Avenir"/>
                <a:sym typeface="Avenir"/>
                <a:hlinkClick r:id="rId10"/>
              </a:rPr>
              <a:t>https://www.fisheries.noaa.gov/national/marine-mammal-protection/marine-mammal-protection-act</a:t>
            </a:r>
            <a:endParaRPr sz="1200" u="sng">
              <a:solidFill>
                <a:schemeClr val="hlink"/>
              </a:solidFill>
              <a:latin typeface="Avenir"/>
              <a:ea typeface="Avenir"/>
              <a:cs typeface="Avenir"/>
              <a:sym typeface="Avenir"/>
            </a:endParaRPr>
          </a:p>
          <a:p>
            <a:pPr indent="0" lvl="0" marL="0" rtl="0" algn="l">
              <a:lnSpc>
                <a:spcPct val="110000"/>
              </a:lnSpc>
              <a:spcBef>
                <a:spcPts val="1200"/>
              </a:spcBef>
              <a:spcAft>
                <a:spcPts val="0"/>
              </a:spcAft>
              <a:buClr>
                <a:schemeClr val="dk1"/>
              </a:buClr>
              <a:buSzPts val="1100"/>
              <a:buFont typeface="Arial"/>
              <a:buNone/>
            </a:pPr>
            <a:r>
              <a:rPr lang="en" sz="1200">
                <a:solidFill>
                  <a:schemeClr val="dk1"/>
                </a:solidFill>
                <a:latin typeface="Avenir"/>
                <a:ea typeface="Avenir"/>
                <a:cs typeface="Avenir"/>
                <a:sym typeface="Avenir"/>
              </a:rPr>
              <a:t>U.S. Fish and Wildlife Service. (1975). </a:t>
            </a:r>
            <a:r>
              <a:rPr i="1" lang="en" sz="1200">
                <a:solidFill>
                  <a:schemeClr val="dk1"/>
                </a:solidFill>
                <a:latin typeface="Avenir"/>
                <a:ea typeface="Avenir"/>
                <a:cs typeface="Avenir"/>
                <a:sym typeface="Avenir"/>
              </a:rPr>
              <a:t>Endangered and threatened wildlife and plants</a:t>
            </a:r>
            <a:r>
              <a:rPr lang="en" sz="1200">
                <a:solidFill>
                  <a:schemeClr val="dk1"/>
                </a:solidFill>
                <a:latin typeface="Avenir"/>
                <a:ea typeface="Avenir"/>
                <a:cs typeface="Avenir"/>
                <a:sym typeface="Avenir"/>
              </a:rPr>
              <a:t>. 50 C.F.R. Part 17.</a:t>
            </a:r>
            <a:r>
              <a:rPr lang="en" sz="1200">
                <a:solidFill>
                  <a:schemeClr val="dk1"/>
                </a:solidFill>
                <a:uFill>
                  <a:noFill/>
                </a:uFill>
                <a:latin typeface="Avenir"/>
                <a:ea typeface="Avenir"/>
                <a:cs typeface="Avenir"/>
                <a:sym typeface="Avenir"/>
                <a:hlinkClick r:id="rId11">
                  <a:extLst>
                    <a:ext uri="{A12FA001-AC4F-418D-AE19-62706E023703}">
                      <ahyp:hlinkClr val="tx"/>
                    </a:ext>
                  </a:extLst>
                </a:hlinkClick>
              </a:rPr>
              <a:t> </a:t>
            </a:r>
            <a:r>
              <a:rPr lang="en" sz="1200" u="sng">
                <a:solidFill>
                  <a:schemeClr val="hlink"/>
                </a:solidFill>
                <a:latin typeface="Avenir"/>
                <a:ea typeface="Avenir"/>
                <a:cs typeface="Avenir"/>
                <a:sym typeface="Avenir"/>
                <a:hlinkClick r:id="rId12"/>
              </a:rPr>
              <a:t>https://www.ecfr.gov/current/title-50/chapter-I/subchapter-B/part-17</a:t>
            </a:r>
            <a:endParaRPr sz="1200">
              <a:solidFill>
                <a:schemeClr val="dk1"/>
              </a:solidFill>
              <a:latin typeface="Avenir"/>
              <a:ea typeface="Avenir"/>
              <a:cs typeface="Avenir"/>
              <a:sym typeface="Avenir"/>
            </a:endParaRPr>
          </a:p>
          <a:p>
            <a:pPr indent="0" lvl="0" marL="0" rtl="0" algn="l">
              <a:lnSpc>
                <a:spcPct val="110000"/>
              </a:lnSpc>
              <a:spcBef>
                <a:spcPts val="1200"/>
              </a:spcBef>
              <a:spcAft>
                <a:spcPts val="1200"/>
              </a:spcAft>
              <a:buNone/>
            </a:pPr>
            <a:r>
              <a:rPr lang="en" sz="1200">
                <a:solidFill>
                  <a:schemeClr val="dk1"/>
                </a:solidFill>
                <a:latin typeface="Avenir"/>
                <a:ea typeface="Avenir"/>
                <a:cs typeface="Avenir"/>
                <a:sym typeface="Avenir"/>
              </a:rPr>
              <a:t>U.S. Congress. (1981). </a:t>
            </a:r>
            <a:r>
              <a:rPr i="1" lang="en" sz="1200">
                <a:solidFill>
                  <a:schemeClr val="dk1"/>
                </a:solidFill>
                <a:latin typeface="Avenir"/>
                <a:ea typeface="Avenir"/>
                <a:cs typeface="Avenir"/>
                <a:sym typeface="Avenir"/>
              </a:rPr>
              <a:t>Lacey Act Amendments of 1981</a:t>
            </a:r>
            <a:r>
              <a:rPr lang="en" sz="1200">
                <a:solidFill>
                  <a:schemeClr val="dk1"/>
                </a:solidFill>
                <a:latin typeface="Avenir"/>
                <a:ea typeface="Avenir"/>
                <a:cs typeface="Avenir"/>
                <a:sym typeface="Avenir"/>
              </a:rPr>
              <a:t>. Pub. L. No. 97-79, 16 U.S.C. §§ 3371–3378.</a:t>
            </a:r>
            <a:r>
              <a:rPr lang="en" sz="1200">
                <a:solidFill>
                  <a:schemeClr val="dk1"/>
                </a:solidFill>
                <a:uFill>
                  <a:noFill/>
                </a:uFill>
                <a:latin typeface="Avenir"/>
                <a:ea typeface="Avenir"/>
                <a:cs typeface="Avenir"/>
                <a:sym typeface="Avenir"/>
                <a:hlinkClick r:id="rId13">
                  <a:extLst>
                    <a:ext uri="{A12FA001-AC4F-418D-AE19-62706E023703}">
                      <ahyp:hlinkClr val="tx"/>
                    </a:ext>
                  </a:extLst>
                </a:hlinkClick>
              </a:rPr>
              <a:t> </a:t>
            </a:r>
            <a:r>
              <a:rPr lang="en" sz="1200" u="sng">
                <a:solidFill>
                  <a:schemeClr val="hlink"/>
                </a:solidFill>
                <a:latin typeface="Avenir"/>
                <a:ea typeface="Avenir"/>
                <a:cs typeface="Avenir"/>
                <a:sym typeface="Avenir"/>
                <a:hlinkClick r:id="rId14"/>
              </a:rPr>
              <a:t>https://www.fws.gov/law/lacey-act</a:t>
            </a:r>
            <a:endParaRPr sz="1200">
              <a:latin typeface="Avenir"/>
              <a:ea typeface="Avenir"/>
              <a:cs typeface="Avenir"/>
              <a:sym typeface="Avenir"/>
            </a:endParaRPr>
          </a:p>
        </p:txBody>
      </p:sp>
      <p:pic>
        <p:nvPicPr>
          <p:cNvPr id="695" name="Google Shape;695;p53"/>
          <p:cNvPicPr preferRelativeResize="0"/>
          <p:nvPr/>
        </p:nvPicPr>
        <p:blipFill rotWithShape="1">
          <a:blip r:embed="rId15">
            <a:alphaModFix/>
          </a:blip>
          <a:srcRect b="16253" l="6596" r="65817" t="44872"/>
          <a:stretch/>
        </p:blipFill>
        <p:spPr>
          <a:xfrm>
            <a:off x="4572000" y="267025"/>
            <a:ext cx="767950" cy="7769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9" name="Shape 699"/>
        <p:cNvGrpSpPr/>
        <p:nvPr/>
      </p:nvGrpSpPr>
      <p:grpSpPr>
        <a:xfrm>
          <a:off x="0" y="0"/>
          <a:ext cx="0" cy="0"/>
          <a:chOff x="0" y="0"/>
          <a:chExt cx="0" cy="0"/>
        </a:xfrm>
      </p:grpSpPr>
      <p:sp>
        <p:nvSpPr>
          <p:cNvPr id="700" name="Google Shape;700;p54"/>
          <p:cNvSpPr txBox="1"/>
          <p:nvPr>
            <p:ph type="ctrTitle"/>
          </p:nvPr>
        </p:nvSpPr>
        <p:spPr>
          <a:xfrm>
            <a:off x="1801300" y="1873692"/>
            <a:ext cx="6456300" cy="1392900"/>
          </a:xfrm>
          <a:prstGeom prst="rect">
            <a:avLst/>
          </a:prstGeom>
          <a:noFill/>
          <a:ln>
            <a:noFill/>
          </a:ln>
        </p:spPr>
        <p:txBody>
          <a:bodyPr anchorCtr="0" anchor="b" bIns="34275" lIns="68575" spcFirstLastPara="1" rIns="68575" wrap="square" tIns="34275">
            <a:spAutoFit/>
          </a:bodyPr>
          <a:lstStyle/>
          <a:p>
            <a:pPr indent="0" lvl="0" marL="0" rtl="0" algn="l">
              <a:lnSpc>
                <a:spcPct val="100000"/>
              </a:lnSpc>
              <a:spcBef>
                <a:spcPts val="0"/>
              </a:spcBef>
              <a:spcAft>
                <a:spcPts val="0"/>
              </a:spcAft>
              <a:buSzPts val="2700"/>
              <a:buNone/>
            </a:pPr>
            <a:r>
              <a:rPr lang="en" sz="4300">
                <a:solidFill>
                  <a:srgbClr val="FCFCFC"/>
                </a:solidFill>
              </a:rPr>
              <a:t>Sensitive Data </a:t>
            </a:r>
            <a:endParaRPr sz="4300">
              <a:solidFill>
                <a:srgbClr val="FCFCFC"/>
              </a:solidFill>
            </a:endParaRPr>
          </a:p>
          <a:p>
            <a:pPr indent="0" lvl="0" marL="0" rtl="0" algn="l">
              <a:lnSpc>
                <a:spcPct val="100000"/>
              </a:lnSpc>
              <a:spcBef>
                <a:spcPts val="0"/>
              </a:spcBef>
              <a:spcAft>
                <a:spcPts val="0"/>
              </a:spcAft>
              <a:buSzPts val="2700"/>
              <a:buNone/>
            </a:pPr>
            <a:r>
              <a:rPr lang="en" sz="4300">
                <a:solidFill>
                  <a:srgbClr val="FCFCFC"/>
                </a:solidFill>
              </a:rPr>
              <a:t>(part II)</a:t>
            </a:r>
            <a:endParaRPr sz="4300">
              <a:solidFill>
                <a:srgbClr val="FCFCFC"/>
              </a:solidFill>
            </a:endParaRPr>
          </a:p>
        </p:txBody>
      </p:sp>
      <p:sp>
        <p:nvSpPr>
          <p:cNvPr id="701" name="Google Shape;701;p54"/>
          <p:cNvSpPr txBox="1"/>
          <p:nvPr/>
        </p:nvSpPr>
        <p:spPr>
          <a:xfrm>
            <a:off x="4289450" y="3754650"/>
            <a:ext cx="4469100" cy="735900"/>
          </a:xfrm>
          <a:prstGeom prst="rect">
            <a:avLst/>
          </a:prstGeom>
          <a:noFill/>
          <a:ln>
            <a:noFill/>
          </a:ln>
        </p:spPr>
        <p:txBody>
          <a:bodyPr anchorCtr="0" anchor="t" bIns="36575" lIns="64000" spcFirstLastPara="1" rIns="64000" wrap="square" tIns="36575">
            <a:spAutoFit/>
          </a:bodyPr>
          <a:lstStyle/>
          <a:p>
            <a:pPr indent="0" lvl="0" marL="0" marR="0" rtl="0" algn="l">
              <a:lnSpc>
                <a:spcPct val="100000"/>
              </a:lnSpc>
              <a:spcBef>
                <a:spcPts val="0"/>
              </a:spcBef>
              <a:spcAft>
                <a:spcPts val="0"/>
              </a:spcAft>
              <a:buClr>
                <a:srgbClr val="000000"/>
              </a:buClr>
              <a:buSzPts val="1700"/>
              <a:buFont typeface="Arial"/>
              <a:buNone/>
            </a:pPr>
            <a:r>
              <a:rPr b="0" i="0" lang="en" sz="1700" u="none" cap="none" strike="noStrike">
                <a:solidFill>
                  <a:srgbClr val="FFFFFF"/>
                </a:solidFill>
                <a:latin typeface="Century Gothic"/>
                <a:ea typeface="Century Gothic"/>
                <a:cs typeface="Century Gothic"/>
                <a:sym typeface="Century Gothic"/>
              </a:rPr>
              <a:t>Renata Curty</a:t>
            </a:r>
            <a:endParaRPr sz="1700">
              <a:solidFill>
                <a:srgbClr val="FFFFFF"/>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700"/>
              <a:buFont typeface="Arial"/>
              <a:buNone/>
            </a:pPr>
            <a:r>
              <a:rPr b="0" i="0" lang="en" sz="1300" u="none" cap="none" strike="noStrike">
                <a:solidFill>
                  <a:srgbClr val="FEBC11"/>
                </a:solidFill>
                <a:latin typeface="Century Gothic"/>
                <a:ea typeface="Century Gothic"/>
                <a:cs typeface="Century Gothic"/>
                <a:sym typeface="Century Gothic"/>
              </a:rPr>
              <a:t>Research Data Services, UCSB Library</a:t>
            </a:r>
            <a:endParaRPr b="0" i="0" sz="1300" u="none" cap="none" strike="noStrike">
              <a:solidFill>
                <a:srgbClr val="FEBC1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1300"/>
              <a:buFont typeface="Arial"/>
              <a:buNone/>
            </a:pPr>
            <a:r>
              <a:rPr lang="en" sz="1300">
                <a:solidFill>
                  <a:srgbClr val="FEBC11"/>
                </a:solidFill>
                <a:latin typeface="Century Gothic"/>
                <a:ea typeface="Century Gothic"/>
                <a:cs typeface="Century Gothic"/>
                <a:sym typeface="Century Gothic"/>
              </a:rPr>
              <a:t>rcurty</a:t>
            </a:r>
            <a:r>
              <a:rPr b="0" i="0" lang="en" sz="1300" u="none" cap="none" strike="noStrike">
                <a:solidFill>
                  <a:srgbClr val="FEBC11"/>
                </a:solidFill>
                <a:latin typeface="Century Gothic"/>
                <a:ea typeface="Century Gothic"/>
                <a:cs typeface="Century Gothic"/>
                <a:sym typeface="Century Gothic"/>
              </a:rPr>
              <a:t>@ucsb.edu</a:t>
            </a:r>
            <a:endParaRPr b="0" i="0" sz="1300" u="none" cap="none" strike="noStrike">
              <a:solidFill>
                <a:srgbClr val="FEBC11"/>
              </a:solidFill>
              <a:latin typeface="Century Gothic"/>
              <a:ea typeface="Century Gothic"/>
              <a:cs typeface="Century Gothic"/>
              <a:sym typeface="Century Gothic"/>
            </a:endParaRPr>
          </a:p>
        </p:txBody>
      </p:sp>
      <p:sp>
        <p:nvSpPr>
          <p:cNvPr id="702" name="Google Shape;702;p54"/>
          <p:cNvSpPr txBox="1"/>
          <p:nvPr/>
        </p:nvSpPr>
        <p:spPr>
          <a:xfrm>
            <a:off x="200025" y="247650"/>
            <a:ext cx="7116900" cy="846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FEBC11"/>
                </a:solidFill>
                <a:latin typeface="Nunito Sans"/>
                <a:ea typeface="Nunito Sans"/>
                <a:cs typeface="Nunito Sans"/>
                <a:sym typeface="Nunito Sans"/>
              </a:rPr>
              <a:t>EDS213 - Databases &amp; Data Management</a:t>
            </a:r>
            <a:endParaRPr b="1" i="0" sz="1500" u="none" cap="none" strike="noStrike">
              <a:solidFill>
                <a:srgbClr val="FEBC1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500"/>
              <a:buFont typeface="Arial"/>
              <a:buNone/>
            </a:pPr>
            <a:r>
              <a:rPr b="1" i="0" lang="en" sz="1500" u="none" cap="none" strike="noStrike">
                <a:solidFill>
                  <a:srgbClr val="FEBC11"/>
                </a:solidFill>
                <a:latin typeface="Nunito Sans"/>
                <a:ea typeface="Nunito Sans"/>
                <a:cs typeface="Nunito Sans"/>
                <a:sym typeface="Nunito Sans"/>
              </a:rPr>
              <a:t>Week </a:t>
            </a:r>
            <a:r>
              <a:rPr b="1" lang="en" sz="1500">
                <a:solidFill>
                  <a:srgbClr val="FEBC11"/>
                </a:solidFill>
                <a:latin typeface="Nunito Sans"/>
                <a:ea typeface="Nunito Sans"/>
                <a:cs typeface="Nunito Sans"/>
                <a:sym typeface="Nunito Sans"/>
              </a:rPr>
              <a:t>9</a:t>
            </a:r>
            <a:endParaRPr b="1" i="0" sz="1500" u="none" cap="none" strike="noStrike">
              <a:solidFill>
                <a:srgbClr val="FEBC11"/>
              </a:solidFill>
              <a:latin typeface="Nunito Sans"/>
              <a:ea typeface="Nunito Sans"/>
              <a:cs typeface="Nunito Sans"/>
              <a:sym typeface="Nunito Sans"/>
            </a:endParaRPr>
          </a:p>
          <a:p>
            <a:pPr indent="0" lvl="0" marL="0" marR="0" rtl="0" algn="l">
              <a:lnSpc>
                <a:spcPct val="100000"/>
              </a:lnSpc>
              <a:spcBef>
                <a:spcPts val="0"/>
              </a:spcBef>
              <a:spcAft>
                <a:spcPts val="0"/>
              </a:spcAft>
              <a:buClr>
                <a:srgbClr val="000000"/>
              </a:buClr>
              <a:buSzPts val="1300"/>
              <a:buFont typeface="Arial"/>
              <a:buNone/>
            </a:pPr>
            <a:r>
              <a:t/>
            </a:r>
            <a:endParaRPr b="0" i="1" sz="1300" u="none" cap="none" strike="noStrike">
              <a:solidFill>
                <a:srgbClr val="F1C232"/>
              </a:solidFill>
              <a:latin typeface="Lobster"/>
              <a:ea typeface="Lobster"/>
              <a:cs typeface="Lobster"/>
              <a:sym typeface="Lobste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6" name="Shape 706"/>
        <p:cNvGrpSpPr/>
        <p:nvPr/>
      </p:nvGrpSpPr>
      <p:grpSpPr>
        <a:xfrm>
          <a:off x="0" y="0"/>
          <a:ext cx="0" cy="0"/>
          <a:chOff x="0" y="0"/>
          <a:chExt cx="0" cy="0"/>
        </a:xfrm>
      </p:grpSpPr>
      <p:cxnSp>
        <p:nvCxnSpPr>
          <p:cNvPr id="707" name="Google Shape;707;p55"/>
          <p:cNvCxnSpPr/>
          <p:nvPr/>
        </p:nvCxnSpPr>
        <p:spPr>
          <a:xfrm rot="10800000">
            <a:off x="25" y="1364400"/>
            <a:ext cx="2960400" cy="2395200"/>
          </a:xfrm>
          <a:prstGeom prst="bentConnector3">
            <a:avLst>
              <a:gd fmla="val 80830" name="adj1"/>
            </a:avLst>
          </a:prstGeom>
          <a:noFill/>
          <a:ln cap="flat" cmpd="sng" w="9525">
            <a:solidFill>
              <a:schemeClr val="lt2"/>
            </a:solidFill>
            <a:prstDash val="solid"/>
            <a:round/>
            <a:headEnd len="sm" w="sm" type="none"/>
            <a:tailEnd len="sm" w="sm" type="none"/>
          </a:ln>
        </p:spPr>
      </p:cxnSp>
      <p:sp>
        <p:nvSpPr>
          <p:cNvPr id="708" name="Google Shape;708;p55"/>
          <p:cNvSpPr txBox="1"/>
          <p:nvPr/>
        </p:nvSpPr>
        <p:spPr>
          <a:xfrm>
            <a:off x="503600" y="1566850"/>
            <a:ext cx="4217400" cy="152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50"/>
              <a:buFont typeface="Arial"/>
              <a:buNone/>
            </a:pPr>
            <a:r>
              <a:t/>
            </a:r>
            <a:endParaRPr b="0" i="0" sz="1450" u="none" cap="none" strike="noStrike">
              <a:solidFill>
                <a:schemeClr val="dk1"/>
              </a:solidFill>
              <a:latin typeface="Avenir"/>
              <a:ea typeface="Avenir"/>
              <a:cs typeface="Avenir"/>
              <a:sym typeface="Avenir"/>
            </a:endParaRPr>
          </a:p>
          <a:p>
            <a:pPr indent="-320675" lvl="0" marL="457200" marR="0" rtl="0" algn="l">
              <a:lnSpc>
                <a:spcPct val="100000"/>
              </a:lnSpc>
              <a:spcBef>
                <a:spcPts val="0"/>
              </a:spcBef>
              <a:spcAft>
                <a:spcPts val="0"/>
              </a:spcAft>
              <a:buClr>
                <a:schemeClr val="dk1"/>
              </a:buClr>
              <a:buSzPts val="1450"/>
              <a:buFont typeface="Avenir"/>
              <a:buChar char="●"/>
            </a:pPr>
            <a:r>
              <a:rPr b="0" i="0" lang="en" sz="1450" u="none" cap="none" strike="noStrike">
                <a:solidFill>
                  <a:schemeClr val="dk1"/>
                </a:solidFill>
                <a:latin typeface="Avenir"/>
                <a:ea typeface="Avenir"/>
                <a:cs typeface="Avenir"/>
                <a:sym typeface="Avenir"/>
              </a:rPr>
              <a:t>~ 90% of the U.S. population could be easily identified by ZIP code, date of birth, and gender, in combination with any secondary health data sold by pharmacies and data analytics companies.</a:t>
            </a:r>
            <a:endParaRPr b="0" i="0" sz="1400" u="none" cap="none" strike="noStrike">
              <a:solidFill>
                <a:schemeClr val="dk1"/>
              </a:solidFill>
              <a:latin typeface="Avenir"/>
              <a:ea typeface="Avenir"/>
              <a:cs typeface="Avenir"/>
              <a:sym typeface="Avenir"/>
            </a:endParaRPr>
          </a:p>
        </p:txBody>
      </p:sp>
      <p:sp>
        <p:nvSpPr>
          <p:cNvPr id="709" name="Google Shape;709;p55"/>
          <p:cNvSpPr txBox="1"/>
          <p:nvPr/>
        </p:nvSpPr>
        <p:spPr>
          <a:xfrm>
            <a:off x="4806888" y="1283850"/>
            <a:ext cx="40254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Avenir"/>
                <a:ea typeface="Avenir"/>
                <a:cs typeface="Avenir"/>
                <a:sym typeface="Avenir"/>
              </a:rPr>
              <a:t>Dr. Latanya Sweeney (k-Anonymity)</a:t>
            </a:r>
            <a:endParaRPr b="1" i="0" sz="1400" u="none" cap="none" strike="noStrike">
              <a:solidFill>
                <a:schemeClr val="dk1"/>
              </a:solidFill>
              <a:latin typeface="Avenir"/>
              <a:ea typeface="Avenir"/>
              <a:cs typeface="Avenir"/>
              <a:sym typeface="Avenir"/>
            </a:endParaRPr>
          </a:p>
        </p:txBody>
      </p:sp>
      <p:pic>
        <p:nvPicPr>
          <p:cNvPr id="710" name="Google Shape;710;p55"/>
          <p:cNvPicPr preferRelativeResize="0"/>
          <p:nvPr/>
        </p:nvPicPr>
        <p:blipFill rotWithShape="1">
          <a:blip r:embed="rId3">
            <a:alphaModFix/>
          </a:blip>
          <a:srcRect b="0" l="0" r="0" t="0"/>
          <a:stretch/>
        </p:blipFill>
        <p:spPr>
          <a:xfrm>
            <a:off x="4907550" y="1684050"/>
            <a:ext cx="3592790" cy="2395200"/>
          </a:xfrm>
          <a:prstGeom prst="rect">
            <a:avLst/>
          </a:prstGeom>
          <a:noFill/>
          <a:ln>
            <a:noFill/>
          </a:ln>
        </p:spPr>
      </p:pic>
      <p:sp>
        <p:nvSpPr>
          <p:cNvPr id="711" name="Google Shape;711;p55"/>
          <p:cNvSpPr txBox="1"/>
          <p:nvPr>
            <p:ph type="title"/>
          </p:nvPr>
        </p:nvSpPr>
        <p:spPr>
          <a:xfrm>
            <a:off x="556150" y="301350"/>
            <a:ext cx="8520600" cy="572700"/>
          </a:xfrm>
          <a:prstGeom prst="rect">
            <a:avLst/>
          </a:prstGeom>
          <a:noFill/>
          <a:ln>
            <a:noFill/>
          </a:ln>
        </p:spPr>
        <p:txBody>
          <a:bodyPr anchorCtr="0" anchor="b" bIns="34275" lIns="68575" spcFirstLastPara="1" rIns="68575" wrap="square" tIns="34275">
            <a:noAutofit/>
          </a:bodyPr>
          <a:lstStyle/>
          <a:p>
            <a:pPr indent="0" lvl="0" marL="0" rtl="0" algn="l">
              <a:lnSpc>
                <a:spcPct val="90000"/>
              </a:lnSpc>
              <a:spcBef>
                <a:spcPts val="0"/>
              </a:spcBef>
              <a:spcAft>
                <a:spcPts val="0"/>
              </a:spcAft>
              <a:buSzPts val="12000"/>
              <a:buNone/>
            </a:pPr>
            <a:r>
              <a:rPr lang="en" sz="3000">
                <a:solidFill>
                  <a:srgbClr val="004B83"/>
                </a:solidFill>
              </a:rPr>
              <a:t>NOT as anonymous as you think!</a:t>
            </a:r>
            <a:endParaRPr sz="3000">
              <a:solidFill>
                <a:srgbClr val="004B8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p56"/>
          <p:cNvPicPr preferRelativeResize="0"/>
          <p:nvPr/>
        </p:nvPicPr>
        <p:blipFill rotWithShape="1">
          <a:blip r:embed="rId3">
            <a:alphaModFix/>
          </a:blip>
          <a:srcRect b="0" l="0" r="0" t="18079"/>
          <a:stretch/>
        </p:blipFill>
        <p:spPr>
          <a:xfrm>
            <a:off x="636300" y="910225"/>
            <a:ext cx="8050852" cy="3584874"/>
          </a:xfrm>
          <a:prstGeom prst="rect">
            <a:avLst/>
          </a:prstGeom>
          <a:noFill/>
          <a:ln>
            <a:noFill/>
          </a:ln>
        </p:spPr>
      </p:pic>
      <p:sp>
        <p:nvSpPr>
          <p:cNvPr id="717" name="Google Shape;717;p56"/>
          <p:cNvSpPr txBox="1"/>
          <p:nvPr/>
        </p:nvSpPr>
        <p:spPr>
          <a:xfrm>
            <a:off x="636300" y="158350"/>
            <a:ext cx="3000000" cy="738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800"/>
              <a:buFont typeface="Arial"/>
              <a:buNone/>
            </a:pPr>
            <a:r>
              <a:rPr b="0" i="0" lang="en" sz="1800" u="sng" cap="none" strike="noStrike">
                <a:solidFill>
                  <a:schemeClr val="hlink"/>
                </a:solidFill>
                <a:latin typeface="Arial"/>
                <a:ea typeface="Arial"/>
                <a:cs typeface="Arial"/>
                <a:sym typeface="Arial"/>
                <a:hlinkClick r:id="rId4"/>
              </a:rPr>
              <a:t>aboutmyinfo.org</a:t>
            </a:r>
            <a:endParaRPr b="0" i="0" sz="1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1" name="Shape 721"/>
        <p:cNvGrpSpPr/>
        <p:nvPr/>
      </p:nvGrpSpPr>
      <p:grpSpPr>
        <a:xfrm>
          <a:off x="0" y="0"/>
          <a:ext cx="0" cy="0"/>
          <a:chOff x="0" y="0"/>
          <a:chExt cx="0" cy="0"/>
        </a:xfrm>
      </p:grpSpPr>
      <p:sp>
        <p:nvSpPr>
          <p:cNvPr id="722" name="Google Shape;722;p57"/>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2"/>
              </a:solidFill>
              <a:latin typeface="Century Gothic"/>
              <a:ea typeface="Century Gothic"/>
              <a:cs typeface="Century Gothic"/>
              <a:sym typeface="Century Gothic"/>
            </a:endParaRPr>
          </a:p>
        </p:txBody>
      </p:sp>
      <p:sp>
        <p:nvSpPr>
          <p:cNvPr id="723" name="Google Shape;723;p57"/>
          <p:cNvSpPr txBox="1"/>
          <p:nvPr>
            <p:ph idx="4294967295" type="ctrTitle"/>
          </p:nvPr>
        </p:nvSpPr>
        <p:spPr>
          <a:xfrm>
            <a:off x="502200" y="430225"/>
            <a:ext cx="6563700" cy="83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rPr b="1" i="0" lang="en" sz="3400" u="none" cap="none" strike="noStrike">
                <a:solidFill>
                  <a:schemeClr val="dk2"/>
                </a:solidFill>
                <a:latin typeface="Century Gothic"/>
                <a:ea typeface="Century Gothic"/>
                <a:cs typeface="Century Gothic"/>
                <a:sym typeface="Century Gothic"/>
              </a:rPr>
              <a:t>k-Anonymity</a:t>
            </a:r>
            <a:endParaRPr b="1" i="0" sz="34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rPr b="1" i="0" lang="en" sz="1500" u="none" cap="none" strike="noStrike">
                <a:solidFill>
                  <a:schemeClr val="dk2"/>
                </a:solidFill>
                <a:latin typeface="Century Gothic"/>
                <a:ea typeface="Century Gothic"/>
                <a:cs typeface="Century Gothic"/>
                <a:sym typeface="Century Gothic"/>
              </a:rPr>
              <a:t>RISK ASSESSMENT AND MITIGATION </a:t>
            </a:r>
            <a:endParaRPr b="1" i="0" sz="15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rgbClr val="FFD966"/>
              </a:solidFill>
              <a:latin typeface="Century Gothic"/>
              <a:ea typeface="Century Gothic"/>
              <a:cs typeface="Century Gothic"/>
              <a:sym typeface="Century Gothic"/>
            </a:endParaRPr>
          </a:p>
        </p:txBody>
      </p:sp>
      <p:sp>
        <p:nvSpPr>
          <p:cNvPr id="724" name="Google Shape;724;p57"/>
          <p:cNvSpPr txBox="1"/>
          <p:nvPr>
            <p:ph idx="1" type="subTitle"/>
          </p:nvPr>
        </p:nvSpPr>
        <p:spPr>
          <a:xfrm>
            <a:off x="442450" y="2249400"/>
            <a:ext cx="2845500" cy="8736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b="1" i="1" lang="en" sz="1800">
                <a:solidFill>
                  <a:schemeClr val="dk1"/>
                </a:solidFill>
                <a:latin typeface="Avenir"/>
                <a:ea typeface="Avenir"/>
                <a:cs typeface="Avenir"/>
                <a:sym typeface="Avenir"/>
              </a:rPr>
              <a:t>“Hiding in the crowd”</a:t>
            </a:r>
            <a:endParaRPr b="1" i="1" sz="1800">
              <a:solidFill>
                <a:schemeClr val="dk1"/>
              </a:solidFill>
              <a:latin typeface="Avenir"/>
              <a:ea typeface="Avenir"/>
              <a:cs typeface="Avenir"/>
              <a:sym typeface="Avenir"/>
            </a:endParaRPr>
          </a:p>
          <a:p>
            <a:pPr indent="0" lvl="0" marL="0" rtl="0" algn="l">
              <a:lnSpc>
                <a:spcPct val="100000"/>
              </a:lnSpc>
              <a:spcBef>
                <a:spcPts val="0"/>
              </a:spcBef>
              <a:spcAft>
                <a:spcPts val="0"/>
              </a:spcAft>
              <a:buSzPts val="2800"/>
              <a:buNone/>
            </a:pPr>
            <a:r>
              <a:t/>
            </a:r>
            <a:endParaRPr sz="1800">
              <a:solidFill>
                <a:schemeClr val="dk1"/>
              </a:solidFill>
              <a:latin typeface="Avenir"/>
              <a:ea typeface="Avenir"/>
              <a:cs typeface="Avenir"/>
              <a:sym typeface="Avenir"/>
            </a:endParaRPr>
          </a:p>
          <a:p>
            <a:pPr indent="0" lvl="0" marL="0" rtl="0" algn="l">
              <a:lnSpc>
                <a:spcPct val="100000"/>
              </a:lnSpc>
              <a:spcBef>
                <a:spcPts val="0"/>
              </a:spcBef>
              <a:spcAft>
                <a:spcPts val="0"/>
              </a:spcAft>
              <a:buSzPts val="2800"/>
              <a:buNone/>
            </a:pPr>
            <a:r>
              <a:rPr lang="en" sz="1800">
                <a:solidFill>
                  <a:schemeClr val="dk1"/>
                </a:solidFill>
                <a:latin typeface="Avenir"/>
                <a:ea typeface="Avenir"/>
                <a:cs typeface="Avenir"/>
                <a:sym typeface="Avenir"/>
              </a:rPr>
              <a:t>At least </a:t>
            </a:r>
            <a:r>
              <a:rPr i="1" lang="en" sz="1800">
                <a:solidFill>
                  <a:schemeClr val="dk1"/>
                </a:solidFill>
                <a:latin typeface="Avenir"/>
                <a:ea typeface="Avenir"/>
                <a:cs typeface="Avenir"/>
                <a:sym typeface="Avenir"/>
              </a:rPr>
              <a:t>k</a:t>
            </a:r>
            <a:r>
              <a:rPr lang="en" sz="1800">
                <a:solidFill>
                  <a:schemeClr val="dk1"/>
                </a:solidFill>
                <a:latin typeface="Avenir"/>
                <a:ea typeface="Avenir"/>
                <a:cs typeface="Avenir"/>
                <a:sym typeface="Avenir"/>
              </a:rPr>
              <a:t> rows in the dataset sharing the same set of attributes.</a:t>
            </a:r>
            <a:endParaRPr sz="1800">
              <a:solidFill>
                <a:schemeClr val="dk1"/>
              </a:solidFill>
              <a:latin typeface="Avenir"/>
              <a:ea typeface="Avenir"/>
              <a:cs typeface="Avenir"/>
              <a:sym typeface="Avenir"/>
            </a:endParaRPr>
          </a:p>
          <a:p>
            <a:pPr indent="0" lvl="0" marL="0" rtl="0" algn="l">
              <a:lnSpc>
                <a:spcPct val="100000"/>
              </a:lnSpc>
              <a:spcBef>
                <a:spcPts val="0"/>
              </a:spcBef>
              <a:spcAft>
                <a:spcPts val="0"/>
              </a:spcAft>
              <a:buSzPts val="2800"/>
              <a:buNone/>
            </a:pPr>
            <a:r>
              <a:t/>
            </a:r>
            <a:endParaRPr sz="1100">
              <a:solidFill>
                <a:schemeClr val="dk1"/>
              </a:solidFill>
              <a:latin typeface="Avenir"/>
              <a:ea typeface="Avenir"/>
              <a:cs typeface="Avenir"/>
              <a:sym typeface="Avenir"/>
            </a:endParaRPr>
          </a:p>
          <a:p>
            <a:pPr indent="0" lvl="0" marL="0" rtl="0" algn="l">
              <a:lnSpc>
                <a:spcPct val="100000"/>
              </a:lnSpc>
              <a:spcBef>
                <a:spcPts val="0"/>
              </a:spcBef>
              <a:spcAft>
                <a:spcPts val="0"/>
              </a:spcAft>
              <a:buSzPts val="2800"/>
              <a:buNone/>
            </a:pPr>
            <a:r>
              <a:rPr lang="en" sz="1100">
                <a:solidFill>
                  <a:schemeClr val="dk1"/>
                </a:solidFill>
                <a:latin typeface="Avenir"/>
                <a:ea typeface="Avenir"/>
                <a:cs typeface="Avenir"/>
                <a:sym typeface="Avenir"/>
              </a:rPr>
              <a:t>* 4-5 / 11-20 “matching cases” are desired depending on access permissions.</a:t>
            </a:r>
            <a:endParaRPr sz="1100">
              <a:solidFill>
                <a:schemeClr val="dk1"/>
              </a:solidFill>
              <a:latin typeface="Avenir"/>
              <a:ea typeface="Avenir"/>
              <a:cs typeface="Avenir"/>
              <a:sym typeface="Avenir"/>
            </a:endParaRPr>
          </a:p>
        </p:txBody>
      </p:sp>
      <p:sp>
        <p:nvSpPr>
          <p:cNvPr id="725" name="Google Shape;725;p57"/>
          <p:cNvSpPr txBox="1"/>
          <p:nvPr/>
        </p:nvSpPr>
        <p:spPr>
          <a:xfrm>
            <a:off x="3827075" y="3994900"/>
            <a:ext cx="4793100" cy="384900"/>
          </a:xfrm>
          <a:prstGeom prst="rect">
            <a:avLst/>
          </a:prstGeom>
          <a:solidFill>
            <a:schemeClr val="lt2"/>
          </a:solid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300"/>
              <a:buFont typeface="Arial"/>
              <a:buNone/>
            </a:pPr>
            <a:r>
              <a:rPr b="0" i="0" lang="en" sz="1300" u="none" cap="none" strike="noStrike">
                <a:solidFill>
                  <a:schemeClr val="dk1"/>
                </a:solidFill>
                <a:latin typeface="Avenir"/>
                <a:ea typeface="Avenir"/>
                <a:cs typeface="Avenir"/>
                <a:sym typeface="Avenir"/>
              </a:rPr>
              <a:t>Suppression + Global recoding/generalization </a:t>
            </a:r>
            <a:endParaRPr b="0" i="0" sz="1300" u="none" cap="none" strike="noStrike">
              <a:solidFill>
                <a:schemeClr val="dk1"/>
              </a:solidFill>
              <a:latin typeface="Avenir"/>
              <a:ea typeface="Avenir"/>
              <a:cs typeface="Avenir"/>
              <a:sym typeface="Avenir"/>
            </a:endParaRPr>
          </a:p>
        </p:txBody>
      </p:sp>
      <p:sp>
        <p:nvSpPr>
          <p:cNvPr id="726" name="Google Shape;726;p57"/>
          <p:cNvSpPr txBox="1"/>
          <p:nvPr/>
        </p:nvSpPr>
        <p:spPr>
          <a:xfrm>
            <a:off x="3971025" y="1035975"/>
            <a:ext cx="8181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27" name="Google Shape;727;p57"/>
          <p:cNvSpPr txBox="1"/>
          <p:nvPr/>
        </p:nvSpPr>
        <p:spPr>
          <a:xfrm>
            <a:off x="322650" y="4607800"/>
            <a:ext cx="69228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rgbClr val="222222"/>
                </a:solidFill>
                <a:highlight>
                  <a:srgbClr val="FFFFFF"/>
                </a:highlight>
                <a:latin typeface="Avenir"/>
                <a:ea typeface="Avenir"/>
                <a:cs typeface="Avenir"/>
                <a:sym typeface="Avenir"/>
              </a:rPr>
              <a:t>Samarati, P., &amp; Sweeney, L. (1998). Protecting privacy when disclosing information: k-anonymity and its enforcement through generalization and suppression. </a:t>
            </a:r>
            <a:r>
              <a:rPr b="0" i="0" lang="en" sz="800" u="sng" cap="none" strike="noStrike">
                <a:solidFill>
                  <a:schemeClr val="hlink"/>
                </a:solidFill>
                <a:highlight>
                  <a:srgbClr val="FFFFFF"/>
                </a:highlight>
                <a:latin typeface="Avenir"/>
                <a:ea typeface="Avenir"/>
                <a:cs typeface="Avenir"/>
                <a:sym typeface="Avenir"/>
                <a:hlinkClick r:id="rId3"/>
              </a:rPr>
              <a:t>https://dataprivacylab.org/dataprivacy/projects/kanonymity/paper3.pdf</a:t>
            </a:r>
            <a:endParaRPr b="0" i="0" sz="800" u="none" cap="none" strike="noStrike">
              <a:solidFill>
                <a:srgbClr val="222222"/>
              </a:solidFill>
              <a:highlight>
                <a:srgbClr val="FFFFFF"/>
              </a:highlight>
              <a:latin typeface="Avenir"/>
              <a:ea typeface="Avenir"/>
              <a:cs typeface="Avenir"/>
              <a:sym typeface="Avenir"/>
            </a:endParaRPr>
          </a:p>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222222"/>
              </a:solidFill>
              <a:highlight>
                <a:srgbClr val="FFFFFF"/>
              </a:highlight>
              <a:latin typeface="Avenir"/>
              <a:ea typeface="Avenir"/>
              <a:cs typeface="Avenir"/>
              <a:sym typeface="Avenir"/>
            </a:endParaRPr>
          </a:p>
        </p:txBody>
      </p:sp>
      <p:pic>
        <p:nvPicPr>
          <p:cNvPr id="728" name="Google Shape;728;p57"/>
          <p:cNvPicPr preferRelativeResize="0"/>
          <p:nvPr/>
        </p:nvPicPr>
        <p:blipFill rotWithShape="1">
          <a:blip r:embed="rId4">
            <a:alphaModFix/>
          </a:blip>
          <a:srcRect b="0" l="0" r="0" t="0"/>
          <a:stretch/>
        </p:blipFill>
        <p:spPr>
          <a:xfrm>
            <a:off x="3529550" y="1667872"/>
            <a:ext cx="2570875" cy="2095340"/>
          </a:xfrm>
          <a:prstGeom prst="rect">
            <a:avLst/>
          </a:prstGeom>
          <a:noFill/>
          <a:ln>
            <a:noFill/>
          </a:ln>
        </p:spPr>
      </p:pic>
      <p:pic>
        <p:nvPicPr>
          <p:cNvPr id="729" name="Google Shape;729;p57"/>
          <p:cNvPicPr preferRelativeResize="0"/>
          <p:nvPr/>
        </p:nvPicPr>
        <p:blipFill rotWithShape="1">
          <a:blip r:embed="rId5">
            <a:alphaModFix/>
          </a:blip>
          <a:srcRect b="0" l="0" r="0" t="0"/>
          <a:stretch/>
        </p:blipFill>
        <p:spPr>
          <a:xfrm>
            <a:off x="6305925" y="1671564"/>
            <a:ext cx="2504180" cy="2095325"/>
          </a:xfrm>
          <a:prstGeom prst="rect">
            <a:avLst/>
          </a:prstGeom>
          <a:noFill/>
          <a:ln>
            <a:noFill/>
          </a:ln>
        </p:spPr>
      </p:pic>
      <p:sp>
        <p:nvSpPr>
          <p:cNvPr id="730" name="Google Shape;730;p57"/>
          <p:cNvSpPr/>
          <p:nvPr/>
        </p:nvSpPr>
        <p:spPr>
          <a:xfrm>
            <a:off x="5500200" y="1092525"/>
            <a:ext cx="1434300" cy="486900"/>
          </a:xfrm>
          <a:prstGeom prst="curvedDownArrow">
            <a:avLst>
              <a:gd fmla="val 25000" name="adj1"/>
              <a:gd fmla="val 50000" name="adj2"/>
              <a:gd fmla="val 25000" name="adj3"/>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5"/>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31"/>
          <p:cNvSpPr txBox="1"/>
          <p:nvPr>
            <p:ph idx="1" type="body"/>
          </p:nvPr>
        </p:nvSpPr>
        <p:spPr>
          <a:xfrm>
            <a:off x="559150" y="1295550"/>
            <a:ext cx="7845900" cy="1276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i="1" lang="en" sz="2300">
                <a:solidFill>
                  <a:schemeClr val="dk1"/>
                </a:solidFill>
                <a:highlight>
                  <a:srgbClr val="FFFFFF"/>
                </a:highlight>
                <a:latin typeface="Avenir"/>
                <a:ea typeface="Avenir"/>
                <a:cs typeface="Avenir"/>
                <a:sym typeface="Avenir"/>
              </a:rPr>
              <a:t>Data that can be </a:t>
            </a:r>
            <a:r>
              <a:rPr b="1" i="1" lang="en" sz="2300" u="sng">
                <a:solidFill>
                  <a:schemeClr val="dk1"/>
                </a:solidFill>
                <a:highlight>
                  <a:srgbClr val="FFFFFF"/>
                </a:highlight>
                <a:latin typeface="Avenir"/>
                <a:ea typeface="Avenir"/>
                <a:cs typeface="Avenir"/>
                <a:sym typeface="Avenir"/>
              </a:rPr>
              <a:t>accessed</a:t>
            </a:r>
            <a:r>
              <a:rPr i="1" lang="en" sz="2300">
                <a:solidFill>
                  <a:schemeClr val="dk1"/>
                </a:solidFill>
                <a:highlight>
                  <a:srgbClr val="FFFFFF"/>
                </a:highlight>
                <a:latin typeface="Avenir"/>
                <a:ea typeface="Avenir"/>
                <a:cs typeface="Avenir"/>
                <a:sym typeface="Avenir"/>
              </a:rPr>
              <a:t>, </a:t>
            </a:r>
            <a:r>
              <a:rPr b="1" i="1" lang="en" sz="2300" u="sng">
                <a:solidFill>
                  <a:schemeClr val="dk1"/>
                </a:solidFill>
                <a:highlight>
                  <a:srgbClr val="FFFFFF"/>
                </a:highlight>
                <a:latin typeface="Avenir"/>
                <a:ea typeface="Avenir"/>
                <a:cs typeface="Avenir"/>
                <a:sym typeface="Avenir"/>
              </a:rPr>
              <a:t>retrieved</a:t>
            </a:r>
            <a:r>
              <a:rPr b="1" i="1" lang="en" sz="2300">
                <a:solidFill>
                  <a:schemeClr val="dk1"/>
                </a:solidFill>
                <a:highlight>
                  <a:srgbClr val="FFFFFF"/>
                </a:highlight>
                <a:latin typeface="Avenir"/>
                <a:ea typeface="Avenir"/>
                <a:cs typeface="Avenir"/>
                <a:sym typeface="Avenir"/>
              </a:rPr>
              <a:t>,</a:t>
            </a:r>
            <a:r>
              <a:rPr i="1" lang="en" sz="2300">
                <a:solidFill>
                  <a:schemeClr val="dk1"/>
                </a:solidFill>
                <a:highlight>
                  <a:srgbClr val="FFFFFF"/>
                </a:highlight>
                <a:latin typeface="Avenir"/>
                <a:ea typeface="Avenir"/>
                <a:cs typeface="Avenir"/>
                <a:sym typeface="Avenir"/>
              </a:rPr>
              <a:t> </a:t>
            </a:r>
            <a:r>
              <a:rPr i="1" lang="en" sz="2300" u="sng">
                <a:solidFill>
                  <a:schemeClr val="dk1"/>
                </a:solidFill>
                <a:highlight>
                  <a:srgbClr val="FFFFFF"/>
                </a:highlight>
                <a:latin typeface="Avenir"/>
                <a:ea typeface="Avenir"/>
                <a:cs typeface="Avenir"/>
                <a:sym typeface="Avenir"/>
              </a:rPr>
              <a:t>f</a:t>
            </a:r>
            <a:r>
              <a:rPr b="1" i="1" lang="en" sz="2300" u="sng">
                <a:solidFill>
                  <a:schemeClr val="dk1"/>
                </a:solidFill>
                <a:highlight>
                  <a:srgbClr val="FFFFFF"/>
                </a:highlight>
                <a:latin typeface="Avenir"/>
                <a:ea typeface="Avenir"/>
                <a:cs typeface="Avenir"/>
                <a:sym typeface="Avenir"/>
              </a:rPr>
              <a:t>reely used</a:t>
            </a:r>
            <a:r>
              <a:rPr i="1" lang="en" sz="2300">
                <a:solidFill>
                  <a:schemeClr val="dk1"/>
                </a:solidFill>
                <a:highlight>
                  <a:srgbClr val="FFFFFF"/>
                </a:highlight>
                <a:latin typeface="Avenir"/>
                <a:ea typeface="Avenir"/>
                <a:cs typeface="Avenir"/>
                <a:sym typeface="Avenir"/>
              </a:rPr>
              <a:t>, and </a:t>
            </a:r>
            <a:r>
              <a:rPr b="1" i="1" lang="en" sz="2300" u="sng">
                <a:solidFill>
                  <a:schemeClr val="dk1"/>
                </a:solidFill>
                <a:highlight>
                  <a:srgbClr val="FFFFFF"/>
                </a:highlight>
                <a:latin typeface="Avenir"/>
                <a:ea typeface="Avenir"/>
                <a:cs typeface="Avenir"/>
                <a:sym typeface="Avenir"/>
              </a:rPr>
              <a:t>redistributed</a:t>
            </a:r>
            <a:r>
              <a:rPr i="1" lang="en" sz="2300">
                <a:solidFill>
                  <a:schemeClr val="dk1"/>
                </a:solidFill>
                <a:highlight>
                  <a:srgbClr val="FFFFFF"/>
                </a:highlight>
                <a:latin typeface="Avenir"/>
                <a:ea typeface="Avenir"/>
                <a:cs typeface="Avenir"/>
                <a:sym typeface="Avenir"/>
              </a:rPr>
              <a:t> by anyone - subject only, at most, to the requirement to </a:t>
            </a:r>
            <a:r>
              <a:rPr b="1" i="1" lang="en" sz="2300" u="sng">
                <a:solidFill>
                  <a:schemeClr val="dk1"/>
                </a:solidFill>
                <a:highlight>
                  <a:srgbClr val="FFFFFF"/>
                </a:highlight>
                <a:latin typeface="Avenir"/>
                <a:ea typeface="Avenir"/>
                <a:cs typeface="Avenir"/>
                <a:sym typeface="Avenir"/>
              </a:rPr>
              <a:t>attribute and sharealike</a:t>
            </a:r>
            <a:r>
              <a:rPr i="1" lang="en" sz="2300">
                <a:solidFill>
                  <a:schemeClr val="dk1"/>
                </a:solidFill>
                <a:highlight>
                  <a:srgbClr val="FFFFFF"/>
                </a:highlight>
                <a:latin typeface="Avenir"/>
                <a:ea typeface="Avenir"/>
                <a:cs typeface="Avenir"/>
                <a:sym typeface="Avenir"/>
              </a:rPr>
              <a:t>.</a:t>
            </a:r>
            <a:endParaRPr sz="2300">
              <a:solidFill>
                <a:schemeClr val="dk1"/>
              </a:solidFill>
              <a:latin typeface="Avenir"/>
              <a:ea typeface="Avenir"/>
              <a:cs typeface="Avenir"/>
              <a:sym typeface="Avenir"/>
            </a:endParaRPr>
          </a:p>
        </p:txBody>
      </p:sp>
      <p:pic>
        <p:nvPicPr>
          <p:cNvPr id="407" name="Google Shape;407;p31"/>
          <p:cNvPicPr preferRelativeResize="0"/>
          <p:nvPr/>
        </p:nvPicPr>
        <p:blipFill>
          <a:blip r:embed="rId3">
            <a:alphaModFix/>
          </a:blip>
          <a:stretch>
            <a:fillRect/>
          </a:stretch>
        </p:blipFill>
        <p:spPr>
          <a:xfrm>
            <a:off x="6679911" y="2759610"/>
            <a:ext cx="1419225" cy="1409700"/>
          </a:xfrm>
          <a:prstGeom prst="rect">
            <a:avLst/>
          </a:prstGeom>
          <a:noFill/>
          <a:ln>
            <a:noFill/>
          </a:ln>
        </p:spPr>
      </p:pic>
      <p:sp>
        <p:nvSpPr>
          <p:cNvPr id="408" name="Google Shape;408;p31"/>
          <p:cNvSpPr txBox="1"/>
          <p:nvPr>
            <p:ph idx="4294967295" type="title"/>
          </p:nvPr>
        </p:nvSpPr>
        <p:spPr>
          <a:xfrm>
            <a:off x="394853" y="273844"/>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Open Data</a:t>
            </a:r>
            <a:endParaRPr/>
          </a:p>
        </p:txBody>
      </p:sp>
      <p:sp>
        <p:nvSpPr>
          <p:cNvPr id="409" name="Google Shape;409;p31"/>
          <p:cNvSpPr txBox="1"/>
          <p:nvPr/>
        </p:nvSpPr>
        <p:spPr>
          <a:xfrm>
            <a:off x="616769" y="3183046"/>
            <a:ext cx="8523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Nunito Sans"/>
                <a:ea typeface="Nunito Sans"/>
                <a:cs typeface="Nunito Sans"/>
                <a:sym typeface="Nunito Sans"/>
              </a:rPr>
              <a:t>Transparency | Reproducibility |  Accountability</a:t>
            </a:r>
            <a:endParaRPr b="1" sz="2000">
              <a:latin typeface="Nunito Sans"/>
              <a:ea typeface="Nunito Sans"/>
              <a:cs typeface="Nunito Sans"/>
              <a:sym typeface="Nunito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58"/>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2"/>
              </a:solidFill>
              <a:latin typeface="Century Gothic"/>
              <a:ea typeface="Century Gothic"/>
              <a:cs typeface="Century Gothic"/>
              <a:sym typeface="Century Gothic"/>
            </a:endParaRPr>
          </a:p>
        </p:txBody>
      </p:sp>
      <p:sp>
        <p:nvSpPr>
          <p:cNvPr id="736" name="Google Shape;736;p58"/>
          <p:cNvSpPr txBox="1"/>
          <p:nvPr>
            <p:ph idx="4294967295" type="ctrTitle"/>
          </p:nvPr>
        </p:nvSpPr>
        <p:spPr>
          <a:xfrm>
            <a:off x="390700" y="380025"/>
            <a:ext cx="6563700" cy="83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rPr b="1" i="0" lang="en" sz="3400" u="none" cap="none" strike="noStrike">
                <a:solidFill>
                  <a:schemeClr val="dk2"/>
                </a:solidFill>
                <a:latin typeface="Century Gothic"/>
                <a:ea typeface="Century Gothic"/>
                <a:cs typeface="Century Gothic"/>
                <a:sym typeface="Century Gothic"/>
              </a:rPr>
              <a:t>k-Anonymity</a:t>
            </a:r>
            <a:endParaRPr b="1" i="0" sz="34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rPr b="1" i="0" lang="en" sz="1500" u="none" cap="none" strike="noStrike">
                <a:solidFill>
                  <a:schemeClr val="dk2"/>
                </a:solidFill>
                <a:latin typeface="Century Gothic"/>
                <a:ea typeface="Century Gothic"/>
                <a:cs typeface="Century Gothic"/>
                <a:sym typeface="Century Gothic"/>
              </a:rPr>
              <a:t>Limitations</a:t>
            </a:r>
            <a:endParaRPr b="1" i="0" sz="15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rgbClr val="FFD966"/>
              </a:solidFill>
              <a:latin typeface="Century Gothic"/>
              <a:ea typeface="Century Gothic"/>
              <a:cs typeface="Century Gothic"/>
              <a:sym typeface="Century Gothic"/>
            </a:endParaRPr>
          </a:p>
        </p:txBody>
      </p:sp>
      <p:sp>
        <p:nvSpPr>
          <p:cNvPr id="737" name="Google Shape;737;p58"/>
          <p:cNvSpPr/>
          <p:nvPr/>
        </p:nvSpPr>
        <p:spPr>
          <a:xfrm flipH="1">
            <a:off x="5948300" y="2960000"/>
            <a:ext cx="371700" cy="6918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38" name="Google Shape;738;p58"/>
          <p:cNvSpPr txBox="1"/>
          <p:nvPr/>
        </p:nvSpPr>
        <p:spPr>
          <a:xfrm>
            <a:off x="6332200" y="3070900"/>
            <a:ext cx="20364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1" i="1" lang="en" sz="1200" u="none" cap="none" strike="noStrike">
                <a:solidFill>
                  <a:srgbClr val="000000"/>
                </a:solidFill>
                <a:latin typeface="Avenir"/>
                <a:ea typeface="Avenir"/>
                <a:cs typeface="Avenir"/>
                <a:sym typeface="Avenir"/>
              </a:rPr>
              <a:t>Homogeneity Attack</a:t>
            </a:r>
            <a:endParaRPr b="1" i="1" sz="1200" u="none" cap="none" strike="noStrike">
              <a:solidFill>
                <a:srgbClr val="000000"/>
              </a:solidFill>
              <a:latin typeface="Avenir"/>
              <a:ea typeface="Avenir"/>
              <a:cs typeface="Avenir"/>
              <a:sym typeface="Avenir"/>
            </a:endParaRPr>
          </a:p>
        </p:txBody>
      </p:sp>
      <p:sp>
        <p:nvSpPr>
          <p:cNvPr id="739" name="Google Shape;739;p58"/>
          <p:cNvSpPr txBox="1"/>
          <p:nvPr/>
        </p:nvSpPr>
        <p:spPr>
          <a:xfrm>
            <a:off x="1232950" y="3889821"/>
            <a:ext cx="6336900" cy="614100"/>
          </a:xfrm>
          <a:prstGeom prst="rect">
            <a:avLst/>
          </a:prstGeom>
          <a:solidFill>
            <a:schemeClr val="lt2"/>
          </a:solidFill>
          <a:ln>
            <a:noFill/>
          </a:ln>
        </p:spPr>
        <p:txBody>
          <a:bodyPr anchorCtr="0" anchor="t" bIns="91425" lIns="91425" spcFirstLastPara="1" rIns="91425" wrap="square" tIns="91425">
            <a:spAutoFit/>
          </a:bodyPr>
          <a:lstStyle/>
          <a:p>
            <a:pPr indent="0" lvl="0" marL="0" rtl="0" algn="ctr">
              <a:lnSpc>
                <a:spcPct val="90000"/>
              </a:lnSpc>
              <a:spcBef>
                <a:spcPts val="0"/>
              </a:spcBef>
              <a:spcAft>
                <a:spcPts val="0"/>
              </a:spcAft>
              <a:buClr>
                <a:schemeClr val="dk1"/>
              </a:buClr>
              <a:buSzPts val="1100"/>
              <a:buFont typeface="Arial"/>
              <a:buNone/>
            </a:pPr>
            <a:r>
              <a:rPr lang="en" sz="1550">
                <a:solidFill>
                  <a:srgbClr val="010101"/>
                </a:solidFill>
                <a:latin typeface="Avenir"/>
                <a:ea typeface="Avenir"/>
                <a:cs typeface="Avenir"/>
                <a:sym typeface="Avenir"/>
              </a:rPr>
              <a:t>Even without accessing individual records, an attacker can still infer sensitive attributes about a given case</a:t>
            </a:r>
            <a:endParaRPr b="0" i="0" sz="600" u="none" cap="none" strike="noStrike">
              <a:solidFill>
                <a:srgbClr val="000000"/>
              </a:solidFill>
              <a:latin typeface="Arial"/>
              <a:ea typeface="Arial"/>
              <a:cs typeface="Arial"/>
              <a:sym typeface="Arial"/>
            </a:endParaRPr>
          </a:p>
        </p:txBody>
      </p:sp>
      <p:pic>
        <p:nvPicPr>
          <p:cNvPr id="740" name="Google Shape;740;p58"/>
          <p:cNvPicPr preferRelativeResize="0"/>
          <p:nvPr/>
        </p:nvPicPr>
        <p:blipFill rotWithShape="1">
          <a:blip r:embed="rId3">
            <a:alphaModFix/>
          </a:blip>
          <a:srcRect b="0" l="0" r="0" t="0"/>
          <a:stretch/>
        </p:blipFill>
        <p:spPr>
          <a:xfrm>
            <a:off x="2849053" y="1058653"/>
            <a:ext cx="3099125" cy="2593150"/>
          </a:xfrm>
          <a:prstGeom prst="rect">
            <a:avLst/>
          </a:prstGeom>
          <a:noFill/>
          <a:ln>
            <a:noFill/>
          </a:ln>
        </p:spPr>
      </p:pic>
      <p:sp>
        <p:nvSpPr>
          <p:cNvPr id="741" name="Google Shape;741;p58"/>
          <p:cNvSpPr txBox="1"/>
          <p:nvPr/>
        </p:nvSpPr>
        <p:spPr>
          <a:xfrm>
            <a:off x="6443950" y="571775"/>
            <a:ext cx="19653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42" name="Google Shape;742;p58"/>
          <p:cNvSpPr txBox="1"/>
          <p:nvPr/>
        </p:nvSpPr>
        <p:spPr>
          <a:xfrm>
            <a:off x="6141075" y="1705138"/>
            <a:ext cx="3000000" cy="369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1" lang="en" sz="1200" u="none" cap="none" strike="noStrike">
                <a:solidFill>
                  <a:schemeClr val="dk1"/>
                </a:solidFill>
                <a:latin typeface="Avenir"/>
                <a:ea typeface="Avenir"/>
                <a:cs typeface="Avenir"/>
                <a:sym typeface="Avenir"/>
              </a:rPr>
              <a:t>Knowledge Attack</a:t>
            </a:r>
            <a:endParaRPr b="0" i="0" sz="1400" u="none" cap="none" strike="noStrike">
              <a:solidFill>
                <a:srgbClr val="000000"/>
              </a:solidFill>
              <a:latin typeface="Arial"/>
              <a:ea typeface="Arial"/>
              <a:cs typeface="Arial"/>
              <a:sym typeface="Arial"/>
            </a:endParaRPr>
          </a:p>
        </p:txBody>
      </p:sp>
      <p:sp>
        <p:nvSpPr>
          <p:cNvPr id="743" name="Google Shape;743;p58"/>
          <p:cNvSpPr txBox="1"/>
          <p:nvPr/>
        </p:nvSpPr>
        <p:spPr>
          <a:xfrm>
            <a:off x="6064875" y="1058650"/>
            <a:ext cx="2310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Yumi, 13068, 21, Japanese</a:t>
            </a:r>
            <a:endParaRPr b="0" i="0" sz="12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u="none" cap="none" strike="noStrike">
                <a:solidFill>
                  <a:srgbClr val="000000"/>
                </a:solidFill>
                <a:latin typeface="Arial"/>
                <a:ea typeface="Arial"/>
                <a:cs typeface="Arial"/>
                <a:sym typeface="Arial"/>
              </a:rPr>
              <a:t>Lower-risk of heart condition</a:t>
            </a:r>
            <a:endParaRPr b="0" i="0" sz="1200" u="none" cap="none" strike="noStrike">
              <a:solidFill>
                <a:srgbClr val="000000"/>
              </a:solidFill>
              <a:latin typeface="Arial"/>
              <a:ea typeface="Arial"/>
              <a:cs typeface="Arial"/>
              <a:sym typeface="Arial"/>
            </a:endParaRPr>
          </a:p>
        </p:txBody>
      </p:sp>
      <p:sp>
        <p:nvSpPr>
          <p:cNvPr id="744" name="Google Shape;744;p58"/>
          <p:cNvSpPr/>
          <p:nvPr/>
        </p:nvSpPr>
        <p:spPr>
          <a:xfrm flipH="1">
            <a:off x="5930175" y="1740800"/>
            <a:ext cx="210900" cy="400200"/>
          </a:xfrm>
          <a:prstGeom prst="leftBrace">
            <a:avLst>
              <a:gd fmla="val 50000" name="adj1"/>
              <a:gd fmla="val 46645" name="adj2"/>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3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3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3"/>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74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sp>
        <p:nvSpPr>
          <p:cNvPr id="749" name="Google Shape;749;p59"/>
          <p:cNvSpPr txBox="1"/>
          <p:nvPr/>
        </p:nvSpPr>
        <p:spPr>
          <a:xfrm>
            <a:off x="390700" y="152200"/>
            <a:ext cx="7121700" cy="6156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800"/>
              <a:buFont typeface="Arial"/>
              <a:buNone/>
            </a:pPr>
            <a:r>
              <a:t/>
            </a:r>
            <a:endParaRPr b="1" i="0" sz="2800" u="none" cap="none" strike="noStrike">
              <a:solidFill>
                <a:schemeClr val="dk2"/>
              </a:solidFill>
              <a:latin typeface="Century Gothic"/>
              <a:ea typeface="Century Gothic"/>
              <a:cs typeface="Century Gothic"/>
              <a:sym typeface="Century Gothic"/>
            </a:endParaRPr>
          </a:p>
        </p:txBody>
      </p:sp>
      <p:sp>
        <p:nvSpPr>
          <p:cNvPr id="750" name="Google Shape;750;p59"/>
          <p:cNvSpPr txBox="1"/>
          <p:nvPr>
            <p:ph idx="4294967295" type="ctrTitle"/>
          </p:nvPr>
        </p:nvSpPr>
        <p:spPr>
          <a:xfrm>
            <a:off x="585100" y="347625"/>
            <a:ext cx="6563700" cy="83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rPr b="1" i="0" lang="en" sz="3400" u="none" cap="none" strike="noStrike">
                <a:solidFill>
                  <a:schemeClr val="dk2"/>
                </a:solidFill>
                <a:latin typeface="Pacifico"/>
                <a:ea typeface="Pacifico"/>
                <a:cs typeface="Pacifico"/>
                <a:sym typeface="Pacifico"/>
              </a:rPr>
              <a:t>l</a:t>
            </a:r>
            <a:r>
              <a:rPr b="1" i="0" lang="en" sz="3400" u="none" cap="none" strike="noStrike">
                <a:solidFill>
                  <a:schemeClr val="dk2"/>
                </a:solidFill>
                <a:latin typeface="Century Gothic"/>
                <a:ea typeface="Century Gothic"/>
                <a:cs typeface="Century Gothic"/>
                <a:sym typeface="Century Gothic"/>
              </a:rPr>
              <a:t>-Diversity</a:t>
            </a:r>
            <a:endParaRPr b="1" i="0" sz="34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15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rgbClr val="FFD966"/>
              </a:solidFill>
              <a:latin typeface="Century Gothic"/>
              <a:ea typeface="Century Gothic"/>
              <a:cs typeface="Century Gothic"/>
              <a:sym typeface="Century Gothic"/>
            </a:endParaRPr>
          </a:p>
        </p:txBody>
      </p:sp>
      <p:sp>
        <p:nvSpPr>
          <p:cNvPr id="751" name="Google Shape;751;p59"/>
          <p:cNvSpPr txBox="1"/>
          <p:nvPr/>
        </p:nvSpPr>
        <p:spPr>
          <a:xfrm>
            <a:off x="541800" y="4209050"/>
            <a:ext cx="6970500" cy="838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n" sz="1000" u="none" cap="none" strike="noStrike">
                <a:solidFill>
                  <a:srgbClr val="222222"/>
                </a:solidFill>
                <a:latin typeface="Avenir"/>
                <a:ea typeface="Avenir"/>
                <a:cs typeface="Avenir"/>
                <a:sym typeface="Avenir"/>
              </a:rPr>
              <a:t>Machanavajjhala, A., Kifer, D., Gehrke, J., &amp; Venkitasubramaniam, M. (2007). l-diversity: Privacy beyond k-anonymity. </a:t>
            </a:r>
            <a:r>
              <a:rPr b="0" i="1" lang="en" sz="1000" u="none" cap="none" strike="noStrike">
                <a:solidFill>
                  <a:srgbClr val="222222"/>
                </a:solidFill>
                <a:latin typeface="Avenir"/>
                <a:ea typeface="Avenir"/>
                <a:cs typeface="Avenir"/>
                <a:sym typeface="Avenir"/>
              </a:rPr>
              <a:t>ACM Transactions on Knowledge Discovery from Data (TKDD)</a:t>
            </a:r>
            <a:r>
              <a:rPr b="0" i="0" lang="en" sz="1000" u="none" cap="none" strike="noStrike">
                <a:solidFill>
                  <a:srgbClr val="222222"/>
                </a:solidFill>
                <a:latin typeface="Avenir"/>
                <a:ea typeface="Avenir"/>
                <a:cs typeface="Avenir"/>
                <a:sym typeface="Avenir"/>
              </a:rPr>
              <a:t>, </a:t>
            </a:r>
            <a:r>
              <a:rPr b="0" i="1" lang="en" sz="1000" u="none" cap="none" strike="noStrike">
                <a:solidFill>
                  <a:srgbClr val="222222"/>
                </a:solidFill>
                <a:latin typeface="Avenir"/>
                <a:ea typeface="Avenir"/>
                <a:cs typeface="Avenir"/>
                <a:sym typeface="Avenir"/>
              </a:rPr>
              <a:t>1</a:t>
            </a:r>
            <a:r>
              <a:rPr b="0" i="0" lang="en" sz="1000" u="none" cap="none" strike="noStrike">
                <a:solidFill>
                  <a:srgbClr val="222222"/>
                </a:solidFill>
                <a:latin typeface="Avenir"/>
                <a:ea typeface="Avenir"/>
                <a:cs typeface="Avenir"/>
                <a:sym typeface="Avenir"/>
              </a:rPr>
              <a:t>(1), 3-es. </a:t>
            </a:r>
            <a:r>
              <a:rPr b="0" i="0" lang="en" sz="1000" u="sng" cap="none" strike="noStrike">
                <a:solidFill>
                  <a:schemeClr val="hlink"/>
                </a:solidFill>
                <a:latin typeface="Avenir"/>
                <a:ea typeface="Avenir"/>
                <a:cs typeface="Avenir"/>
                <a:sym typeface="Avenir"/>
                <a:hlinkClick r:id="rId3"/>
              </a:rPr>
              <a:t>https://doi.org/10.1145/1217299.1217302</a:t>
            </a:r>
            <a:endParaRPr b="0" i="0" sz="1000" u="none" cap="none" strike="noStrike">
              <a:solidFill>
                <a:srgbClr val="222222"/>
              </a:solidFill>
              <a:latin typeface="Avenir"/>
              <a:ea typeface="Avenir"/>
              <a:cs typeface="Avenir"/>
              <a:sym typeface="Avenir"/>
            </a:endParaRPr>
          </a:p>
          <a:p>
            <a:pPr indent="0" lvl="0" marL="0" marR="0" rtl="0" algn="l">
              <a:lnSpc>
                <a:spcPct val="100000"/>
              </a:lnSpc>
              <a:spcBef>
                <a:spcPts val="300"/>
              </a:spcBef>
              <a:spcAft>
                <a:spcPts val="300"/>
              </a:spcAft>
              <a:buClr>
                <a:srgbClr val="000000"/>
              </a:buClr>
              <a:buSzPts val="1000"/>
              <a:buFont typeface="Arial"/>
              <a:buNone/>
            </a:pPr>
            <a:r>
              <a:rPr b="0" i="0" lang="en" sz="1000" u="none" cap="none" strike="noStrike">
                <a:solidFill>
                  <a:srgbClr val="222222"/>
                </a:solidFill>
                <a:latin typeface="Avenir"/>
                <a:ea typeface="Avenir"/>
                <a:cs typeface="Avenir"/>
                <a:sym typeface="Avenir"/>
              </a:rPr>
              <a:t>Gehrke, J., Kifer, D., Machanavajjhala, A. (2011). ℓ-Diversity. In: van Tilborg, H.C.A., Jajodia, S. (eds) Encyclopedia of Cryptography and Security. Springer, Boston, MA. </a:t>
            </a:r>
            <a:r>
              <a:rPr b="0" i="0" lang="en" sz="1000" u="sng" cap="none" strike="noStrike">
                <a:solidFill>
                  <a:schemeClr val="hlink"/>
                </a:solidFill>
                <a:latin typeface="Avenir"/>
                <a:ea typeface="Avenir"/>
                <a:cs typeface="Avenir"/>
                <a:sym typeface="Avenir"/>
                <a:hlinkClick r:id="rId4"/>
              </a:rPr>
              <a:t>https://doi.org/10.1007/978-1-4419-5906-5_899</a:t>
            </a:r>
            <a:endParaRPr b="0" i="0" sz="1000" u="none" cap="none" strike="noStrike">
              <a:solidFill>
                <a:srgbClr val="222222"/>
              </a:solidFill>
              <a:latin typeface="Avenir"/>
              <a:ea typeface="Avenir"/>
              <a:cs typeface="Avenir"/>
              <a:sym typeface="Avenir"/>
            </a:endParaRPr>
          </a:p>
        </p:txBody>
      </p:sp>
      <p:sp>
        <p:nvSpPr>
          <p:cNvPr id="752" name="Google Shape;752;p59"/>
          <p:cNvSpPr txBox="1"/>
          <p:nvPr/>
        </p:nvSpPr>
        <p:spPr>
          <a:xfrm>
            <a:off x="541800" y="1184925"/>
            <a:ext cx="3685500" cy="2555100"/>
          </a:xfrm>
          <a:prstGeom prst="rect">
            <a:avLst/>
          </a:prstGeom>
          <a:solidFill>
            <a:schemeClr val="lt2"/>
          </a:solidFill>
          <a:ln cap="flat" cmpd="sng" w="9525">
            <a:solidFill>
              <a:schemeClr val="lt2"/>
            </a:solidFill>
            <a:prstDash val="solid"/>
            <a:round/>
            <a:headEnd len="sm" w="sm" type="none"/>
            <a:tailEnd len="sm" w="sm" type="none"/>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chemeClr val="lt2"/>
                </a:highlight>
                <a:latin typeface="Avenir"/>
                <a:ea typeface="Avenir"/>
                <a:cs typeface="Avenir"/>
                <a:sym typeface="Avenir"/>
              </a:rPr>
              <a:t>An extended privacy property that measures the diversity of sensitive values within each column of a dataset. </a:t>
            </a:r>
            <a:endParaRPr b="0" i="0" sz="1400" u="none" cap="none" strike="noStrike">
              <a:solidFill>
                <a:srgbClr val="000000"/>
              </a:solidFill>
              <a:highlight>
                <a:schemeClr val="lt2"/>
              </a:highlight>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2"/>
              </a:highlight>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chemeClr val="lt2"/>
                </a:highlight>
                <a:latin typeface="Avenir"/>
                <a:ea typeface="Avenir"/>
                <a:cs typeface="Avenir"/>
                <a:sym typeface="Avenir"/>
              </a:rPr>
              <a:t>For any group of rows with identical quasi-identifiers, there must be at least l distinct values for each sensitive attribute. </a:t>
            </a:r>
            <a:endParaRPr b="0" i="0" sz="1400" u="none" cap="none" strike="noStrike">
              <a:solidFill>
                <a:srgbClr val="000000"/>
              </a:solidFill>
              <a:highlight>
                <a:schemeClr val="lt2"/>
              </a:highlight>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chemeClr val="lt2"/>
              </a:highlight>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highlight>
                  <a:schemeClr val="lt2"/>
                </a:highlight>
                <a:latin typeface="Avenir"/>
                <a:ea typeface="Avenir"/>
                <a:cs typeface="Avenir"/>
                <a:sym typeface="Avenir"/>
              </a:rPr>
              <a:t>Makes it harder to identify specific sensitive values associated with individuals or smaller groups within the dataset.</a:t>
            </a:r>
            <a:endParaRPr b="0" i="0" sz="1400" u="none" cap="none" strike="noStrike">
              <a:solidFill>
                <a:srgbClr val="000000"/>
              </a:solidFill>
              <a:highlight>
                <a:schemeClr val="lt2"/>
              </a:highlight>
              <a:latin typeface="Avenir"/>
              <a:ea typeface="Avenir"/>
              <a:cs typeface="Avenir"/>
              <a:sym typeface="Avenir"/>
            </a:endParaRPr>
          </a:p>
        </p:txBody>
      </p:sp>
      <p:pic>
        <p:nvPicPr>
          <p:cNvPr id="753" name="Google Shape;753;p59"/>
          <p:cNvPicPr preferRelativeResize="0"/>
          <p:nvPr/>
        </p:nvPicPr>
        <p:blipFill rotWithShape="1">
          <a:blip r:embed="rId5">
            <a:alphaModFix/>
          </a:blip>
          <a:srcRect b="0" l="0" r="0" t="0"/>
          <a:stretch/>
        </p:blipFill>
        <p:spPr>
          <a:xfrm>
            <a:off x="4689550" y="1184925"/>
            <a:ext cx="3314700" cy="26289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sp>
        <p:nvSpPr>
          <p:cNvPr id="758" name="Google Shape;758;p60"/>
          <p:cNvSpPr txBox="1"/>
          <p:nvPr>
            <p:ph idx="4294967295" type="ctrTitle"/>
          </p:nvPr>
        </p:nvSpPr>
        <p:spPr>
          <a:xfrm>
            <a:off x="342900" y="145200"/>
            <a:ext cx="6563700" cy="83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t/>
            </a:r>
            <a:endParaRPr sz="3400"/>
          </a:p>
          <a:p>
            <a:pPr indent="0" lvl="0" marL="0" marR="0" rtl="0" algn="l">
              <a:lnSpc>
                <a:spcPct val="90000"/>
              </a:lnSpc>
              <a:spcBef>
                <a:spcPts val="0"/>
              </a:spcBef>
              <a:spcAft>
                <a:spcPts val="0"/>
              </a:spcAft>
              <a:buClr>
                <a:schemeClr val="dk2"/>
              </a:buClr>
              <a:buSzPts val="2700"/>
              <a:buFont typeface="Century Gothic"/>
              <a:buNone/>
            </a:pPr>
            <a:r>
              <a:rPr lang="en" sz="3400"/>
              <a:t>Knowledge Check</a:t>
            </a:r>
            <a:r>
              <a:rPr lang="en" sz="3400"/>
              <a:t> </a:t>
            </a:r>
            <a:endParaRPr sz="3400"/>
          </a:p>
          <a:p>
            <a:pPr indent="0" lvl="0" marL="0" marR="0" rtl="0" algn="l">
              <a:lnSpc>
                <a:spcPct val="90000"/>
              </a:lnSpc>
              <a:spcBef>
                <a:spcPts val="0"/>
              </a:spcBef>
              <a:spcAft>
                <a:spcPts val="0"/>
              </a:spcAft>
              <a:buClr>
                <a:schemeClr val="dk2"/>
              </a:buClr>
              <a:buSzPts val="2700"/>
              <a:buFont typeface="Century Gothic"/>
              <a:buNone/>
            </a:pPr>
            <a:r>
              <a:t/>
            </a:r>
            <a:endParaRPr b="1" i="0" sz="15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rgbClr val="FFD966"/>
              </a:solidFill>
              <a:latin typeface="Century Gothic"/>
              <a:ea typeface="Century Gothic"/>
              <a:cs typeface="Century Gothic"/>
              <a:sym typeface="Century Gothic"/>
            </a:endParaRPr>
          </a:p>
        </p:txBody>
      </p:sp>
      <p:sp>
        <p:nvSpPr>
          <p:cNvPr id="759" name="Google Shape;759;p60"/>
          <p:cNvSpPr txBox="1"/>
          <p:nvPr/>
        </p:nvSpPr>
        <p:spPr>
          <a:xfrm>
            <a:off x="485800" y="3693250"/>
            <a:ext cx="5877000" cy="393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Avenir"/>
              <a:buChar char="●"/>
            </a:pPr>
            <a:r>
              <a:rPr lang="en" sz="1600">
                <a:latin typeface="Avenir"/>
                <a:ea typeface="Avenir"/>
                <a:cs typeface="Avenir"/>
                <a:sym typeface="Avenir"/>
              </a:rPr>
              <a:t>How many quasi-identifiers are present in this dataset?</a:t>
            </a:r>
            <a:endParaRPr sz="16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Does this dataset violate k-anonymity assumption?</a:t>
            </a:r>
            <a:endParaRPr sz="1600">
              <a:latin typeface="Avenir"/>
              <a:ea typeface="Avenir"/>
              <a:cs typeface="Avenir"/>
              <a:sym typeface="Avenir"/>
            </a:endParaRPr>
          </a:p>
        </p:txBody>
      </p:sp>
      <p:sp>
        <p:nvSpPr>
          <p:cNvPr id="760" name="Google Shape;760;p60"/>
          <p:cNvSpPr txBox="1"/>
          <p:nvPr/>
        </p:nvSpPr>
        <p:spPr>
          <a:xfrm>
            <a:off x="485800" y="4193525"/>
            <a:ext cx="5877000" cy="393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SzPts val="1600"/>
              <a:buFont typeface="Avenir"/>
              <a:buChar char="●"/>
            </a:pPr>
            <a:r>
              <a:rPr lang="en" sz="1600">
                <a:latin typeface="Avenir"/>
                <a:ea typeface="Avenir"/>
                <a:cs typeface="Avenir"/>
                <a:sym typeface="Avenir"/>
              </a:rPr>
              <a:t>How can we mitigate disclosure risk?</a:t>
            </a:r>
            <a:endParaRPr sz="1600">
              <a:latin typeface="Avenir"/>
              <a:ea typeface="Avenir"/>
              <a:cs typeface="Avenir"/>
              <a:sym typeface="Avenir"/>
            </a:endParaRPr>
          </a:p>
        </p:txBody>
      </p:sp>
      <p:graphicFrame>
        <p:nvGraphicFramePr>
          <p:cNvPr id="761" name="Google Shape;761;p60"/>
          <p:cNvGraphicFramePr/>
          <p:nvPr/>
        </p:nvGraphicFramePr>
        <p:xfrm>
          <a:off x="644138" y="801975"/>
          <a:ext cx="3000000" cy="3000000"/>
        </p:xfrm>
        <a:graphic>
          <a:graphicData uri="http://schemas.openxmlformats.org/drawingml/2006/table">
            <a:tbl>
              <a:tblPr>
                <a:noFill/>
                <a:tableStyleId>{78125BA1-4BED-4995-B395-20EFB3AAE5D2}</a:tableStyleId>
              </a:tblPr>
              <a:tblGrid>
                <a:gridCol w="584575"/>
                <a:gridCol w="701500"/>
                <a:gridCol w="1185825"/>
                <a:gridCol w="1670200"/>
                <a:gridCol w="1336175"/>
                <a:gridCol w="1720300"/>
              </a:tblGrid>
              <a:tr h="190500">
                <a:tc>
                  <a:txBody>
                    <a:bodyPr/>
                    <a:lstStyle/>
                    <a:p>
                      <a:pPr indent="0" lvl="0" marL="0" rtl="0" algn="l">
                        <a:lnSpc>
                          <a:spcPct val="115000"/>
                        </a:lnSpc>
                        <a:spcBef>
                          <a:spcPts val="0"/>
                        </a:spcBef>
                        <a:spcAft>
                          <a:spcPts val="0"/>
                        </a:spcAft>
                        <a:buNone/>
                      </a:pPr>
                      <a:r>
                        <a:rPr b="1" lang="en">
                          <a:latin typeface="Avenir"/>
                          <a:ea typeface="Avenir"/>
                          <a:cs typeface="Avenir"/>
                          <a:sym typeface="Avenir"/>
                        </a:rPr>
                        <a:t>Case</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Zip</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Year Built</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Property Type</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Floor Level</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Claim Amount</a:t>
                      </a:r>
                      <a:endParaRPr b="1">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1</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12345</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1995</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1st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2</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12346</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1995</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2nd</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$15,000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12347</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House</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Ground</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12348</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House</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Ground</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$22,000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12349</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2nd</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$11,000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12346</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1995</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1st</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$14,000</a:t>
                      </a:r>
                      <a:endParaRPr>
                        <a:latin typeface="Avenir"/>
                        <a:ea typeface="Avenir"/>
                        <a:cs typeface="Avenir"/>
                        <a:sym typeface="Avenir"/>
                      </a:endParaRPr>
                    </a:p>
                  </a:txBody>
                  <a:tcPr marT="91425" marB="91425" marR="91425" marL="9142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tcPr>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6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sp>
        <p:nvSpPr>
          <p:cNvPr id="766" name="Google Shape;766;p61"/>
          <p:cNvSpPr txBox="1"/>
          <p:nvPr>
            <p:ph idx="4294967295" type="ctrTitle"/>
          </p:nvPr>
        </p:nvSpPr>
        <p:spPr>
          <a:xfrm>
            <a:off x="342900" y="145200"/>
            <a:ext cx="6563700" cy="837300"/>
          </a:xfrm>
          <a:prstGeom prst="rect">
            <a:avLst/>
          </a:prstGeom>
          <a:noFill/>
          <a:ln>
            <a:noFill/>
          </a:ln>
        </p:spPr>
        <p:txBody>
          <a:bodyPr anchorCtr="0" anchor="ctr" bIns="34275" lIns="68575" spcFirstLastPara="1" rIns="68575" wrap="square" tIns="34275">
            <a:noAutofit/>
          </a:bodyPr>
          <a:lstStyle/>
          <a:p>
            <a:pPr indent="0" lvl="0" marL="0" marR="0" rtl="0" algn="l">
              <a:lnSpc>
                <a:spcPct val="90000"/>
              </a:lnSpc>
              <a:spcBef>
                <a:spcPts val="0"/>
              </a:spcBef>
              <a:spcAft>
                <a:spcPts val="0"/>
              </a:spcAft>
              <a:buClr>
                <a:schemeClr val="dk2"/>
              </a:buClr>
              <a:buSzPts val="2700"/>
              <a:buFont typeface="Century Gothic"/>
              <a:buNone/>
            </a:pPr>
            <a:r>
              <a:t/>
            </a:r>
            <a:endParaRPr sz="3400"/>
          </a:p>
          <a:p>
            <a:pPr indent="0" lvl="0" marL="0" marR="0" rtl="0" algn="l">
              <a:lnSpc>
                <a:spcPct val="90000"/>
              </a:lnSpc>
              <a:spcBef>
                <a:spcPts val="0"/>
              </a:spcBef>
              <a:spcAft>
                <a:spcPts val="0"/>
              </a:spcAft>
              <a:buClr>
                <a:schemeClr val="dk2"/>
              </a:buClr>
              <a:buSzPts val="2700"/>
              <a:buFont typeface="Century Gothic"/>
              <a:buNone/>
            </a:pPr>
            <a:r>
              <a:rPr lang="en" sz="3400"/>
              <a:t>Knowledge Check </a:t>
            </a:r>
            <a:endParaRPr sz="3400"/>
          </a:p>
          <a:p>
            <a:pPr indent="0" lvl="0" marL="0" marR="0" rtl="0" algn="l">
              <a:lnSpc>
                <a:spcPct val="90000"/>
              </a:lnSpc>
              <a:spcBef>
                <a:spcPts val="0"/>
              </a:spcBef>
              <a:spcAft>
                <a:spcPts val="0"/>
              </a:spcAft>
              <a:buClr>
                <a:schemeClr val="dk2"/>
              </a:buClr>
              <a:buSzPts val="2700"/>
              <a:buFont typeface="Century Gothic"/>
              <a:buNone/>
            </a:pPr>
            <a:r>
              <a:t/>
            </a:r>
            <a:endParaRPr b="1" i="0" sz="1500" u="none" cap="none" strike="noStrike">
              <a:solidFill>
                <a:schemeClr val="dk2"/>
              </a:solidFill>
              <a:latin typeface="Century Gothic"/>
              <a:ea typeface="Century Gothic"/>
              <a:cs typeface="Century Gothic"/>
              <a:sym typeface="Century Gothic"/>
            </a:endParaRPr>
          </a:p>
          <a:p>
            <a:pPr indent="0" lvl="0" marL="0" marR="0" rtl="0" algn="l">
              <a:lnSpc>
                <a:spcPct val="90000"/>
              </a:lnSpc>
              <a:spcBef>
                <a:spcPts val="0"/>
              </a:spcBef>
              <a:spcAft>
                <a:spcPts val="0"/>
              </a:spcAft>
              <a:buClr>
                <a:schemeClr val="dk2"/>
              </a:buClr>
              <a:buSzPts val="2700"/>
              <a:buFont typeface="Century Gothic"/>
              <a:buNone/>
            </a:pPr>
            <a:r>
              <a:t/>
            </a:r>
            <a:endParaRPr b="1" i="0" sz="3400" u="none" cap="none" strike="noStrike">
              <a:solidFill>
                <a:srgbClr val="FFD966"/>
              </a:solidFill>
              <a:latin typeface="Century Gothic"/>
              <a:ea typeface="Century Gothic"/>
              <a:cs typeface="Century Gothic"/>
              <a:sym typeface="Century Gothic"/>
            </a:endParaRPr>
          </a:p>
        </p:txBody>
      </p:sp>
      <p:graphicFrame>
        <p:nvGraphicFramePr>
          <p:cNvPr id="767" name="Google Shape;767;p61"/>
          <p:cNvGraphicFramePr/>
          <p:nvPr/>
        </p:nvGraphicFramePr>
        <p:xfrm>
          <a:off x="426250" y="854875"/>
          <a:ext cx="3000000" cy="3000000"/>
        </p:xfrm>
        <a:graphic>
          <a:graphicData uri="http://schemas.openxmlformats.org/drawingml/2006/table">
            <a:tbl>
              <a:tblPr>
                <a:noFill/>
                <a:tableStyleId>{78125BA1-4BED-4995-B395-20EFB3AAE5D2}</a:tableStyleId>
              </a:tblPr>
              <a:tblGrid>
                <a:gridCol w="598400"/>
                <a:gridCol w="718075"/>
                <a:gridCol w="1265150"/>
                <a:gridCol w="1709675"/>
                <a:gridCol w="1367725"/>
                <a:gridCol w="1760950"/>
              </a:tblGrid>
              <a:tr h="190500">
                <a:tc>
                  <a:txBody>
                    <a:bodyPr/>
                    <a:lstStyle/>
                    <a:p>
                      <a:pPr indent="0" lvl="0" marL="0" rtl="0" algn="l">
                        <a:lnSpc>
                          <a:spcPct val="115000"/>
                        </a:lnSpc>
                        <a:spcBef>
                          <a:spcPts val="0"/>
                        </a:spcBef>
                        <a:spcAft>
                          <a:spcPts val="0"/>
                        </a:spcAft>
                        <a:buNone/>
                      </a:pPr>
                      <a:r>
                        <a:rPr b="1" lang="en">
                          <a:latin typeface="Avenir"/>
                          <a:ea typeface="Avenir"/>
                          <a:cs typeface="Avenir"/>
                          <a:sym typeface="Avenir"/>
                        </a:rPr>
                        <a:t>Case</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Zip</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Year Built</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Property Type</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Floor Level</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lnSpc>
                          <a:spcPct val="115000"/>
                        </a:lnSpc>
                        <a:spcBef>
                          <a:spcPts val="0"/>
                        </a:spcBef>
                        <a:spcAft>
                          <a:spcPts val="0"/>
                        </a:spcAft>
                        <a:buNone/>
                      </a:pPr>
                      <a:r>
                        <a:rPr b="1" lang="en">
                          <a:latin typeface="Avenir"/>
                          <a:ea typeface="Avenir"/>
                          <a:cs typeface="Avenir"/>
                          <a:sym typeface="Avenir"/>
                        </a:rPr>
                        <a:t>Claim Amount</a:t>
                      </a:r>
                      <a:endParaRPr b="1">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1</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1990–1999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Low</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a:t>
                      </a:r>
                      <a:r>
                        <a:rPr lang="en">
                          <a:latin typeface="Avenir"/>
                          <a:ea typeface="Avenir"/>
                          <a:cs typeface="Avenir"/>
                          <a:sym typeface="Avenir"/>
                        </a:rPr>
                        <a:t>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2</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1990–1999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Low</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$15,000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2000–2009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House</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Ground</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4</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2000–2009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House</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Ground</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$22,000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5</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1990–1999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Low</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$11,000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190500">
                <a:tc>
                  <a:txBody>
                    <a:bodyPr/>
                    <a:lstStyle/>
                    <a:p>
                      <a:pPr indent="0" lvl="0" marL="0" rtl="0" algn="l">
                        <a:spcBef>
                          <a:spcPts val="0"/>
                        </a:spcBef>
                        <a:spcAft>
                          <a:spcPts val="0"/>
                        </a:spcAft>
                        <a:buNone/>
                      </a:pPr>
                      <a:r>
                        <a:rPr lang="en">
                          <a:latin typeface="Avenir"/>
                          <a:ea typeface="Avenir"/>
                          <a:cs typeface="Avenir"/>
                          <a:sym typeface="Avenir"/>
                        </a:rPr>
                        <a:t>6</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123**</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1990–1999</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Apartment</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Low</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l">
                        <a:spcBef>
                          <a:spcPts val="0"/>
                        </a:spcBef>
                        <a:spcAft>
                          <a:spcPts val="0"/>
                        </a:spcAft>
                        <a:buNone/>
                      </a:pPr>
                      <a:r>
                        <a:rPr lang="en">
                          <a:latin typeface="Avenir"/>
                          <a:ea typeface="Avenir"/>
                          <a:cs typeface="Avenir"/>
                          <a:sym typeface="Avenir"/>
                        </a:rPr>
                        <a:t>$14,000</a:t>
                      </a:r>
                      <a:endParaRPr>
                        <a:latin typeface="Avenir"/>
                        <a:ea typeface="Avenir"/>
                        <a:cs typeface="Avenir"/>
                        <a:sym typeface="Aveni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bl>
          </a:graphicData>
        </a:graphic>
      </p:graphicFrame>
      <p:sp>
        <p:nvSpPr>
          <p:cNvPr id="768" name="Google Shape;768;p61"/>
          <p:cNvSpPr txBox="1"/>
          <p:nvPr/>
        </p:nvSpPr>
        <p:spPr>
          <a:xfrm>
            <a:off x="870250" y="3884800"/>
            <a:ext cx="5322000" cy="60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69" name="Google Shape;769;p61"/>
          <p:cNvSpPr txBox="1"/>
          <p:nvPr/>
        </p:nvSpPr>
        <p:spPr>
          <a:xfrm>
            <a:off x="426250" y="3884800"/>
            <a:ext cx="5877000" cy="393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600">
              <a:latin typeface="Avenir"/>
              <a:ea typeface="Avenir"/>
              <a:cs typeface="Avenir"/>
              <a:sym typeface="Avenir"/>
            </a:endParaRPr>
          </a:p>
          <a:p>
            <a:pPr indent="-330200" lvl="0" marL="457200" rtl="0" algn="l">
              <a:spcBef>
                <a:spcPts val="0"/>
              </a:spcBef>
              <a:spcAft>
                <a:spcPts val="0"/>
              </a:spcAft>
              <a:buSzPts val="1600"/>
              <a:buFont typeface="Avenir"/>
              <a:buChar char="●"/>
            </a:pPr>
            <a:r>
              <a:rPr lang="en" sz="1600">
                <a:latin typeface="Avenir"/>
                <a:ea typeface="Avenir"/>
                <a:cs typeface="Avenir"/>
                <a:sym typeface="Avenir"/>
              </a:rPr>
              <a:t>Does this version of the dataset satisfy l-diversity?</a:t>
            </a:r>
            <a:endParaRPr sz="1600">
              <a:latin typeface="Avenir"/>
              <a:ea typeface="Avenir"/>
              <a:cs typeface="Avenir"/>
              <a:sym typeface="Aveni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32"/>
          <p:cNvSpPr txBox="1"/>
          <p:nvPr>
            <p:ph idx="4294967295" type="title"/>
          </p:nvPr>
        </p:nvSpPr>
        <p:spPr>
          <a:xfrm>
            <a:off x="394853" y="273844"/>
            <a:ext cx="8354400" cy="4458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Openness depends on…</a:t>
            </a:r>
            <a:endParaRPr/>
          </a:p>
        </p:txBody>
      </p:sp>
      <p:sp>
        <p:nvSpPr>
          <p:cNvPr id="415" name="Google Shape;415;p32"/>
          <p:cNvSpPr txBox="1"/>
          <p:nvPr/>
        </p:nvSpPr>
        <p:spPr>
          <a:xfrm>
            <a:off x="501800" y="1844725"/>
            <a:ext cx="4954500" cy="1862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Avenir"/>
              <a:buChar char="●"/>
            </a:pPr>
            <a:r>
              <a:rPr lang="en" sz="2100">
                <a:solidFill>
                  <a:schemeClr val="dk1"/>
                </a:solidFill>
                <a:latin typeface="Avenir"/>
                <a:ea typeface="Avenir"/>
                <a:cs typeface="Avenir"/>
                <a:sym typeface="Avenir"/>
              </a:rPr>
              <a:t>Contractual agreements</a:t>
            </a:r>
            <a:endParaRPr sz="2100">
              <a:solidFill>
                <a:schemeClr val="dk1"/>
              </a:solidFill>
              <a:latin typeface="Avenir"/>
              <a:ea typeface="Avenir"/>
              <a:cs typeface="Avenir"/>
              <a:sym typeface="Avenir"/>
            </a:endParaRPr>
          </a:p>
          <a:p>
            <a:pPr indent="-361950" lvl="0" marL="457200" rtl="0" algn="l">
              <a:spcBef>
                <a:spcPts val="1000"/>
              </a:spcBef>
              <a:spcAft>
                <a:spcPts val="0"/>
              </a:spcAft>
              <a:buClr>
                <a:schemeClr val="dk1"/>
              </a:buClr>
              <a:buSzPts val="2100"/>
              <a:buFont typeface="Avenir"/>
              <a:buChar char="●"/>
            </a:pPr>
            <a:r>
              <a:rPr lang="en" sz="2100">
                <a:solidFill>
                  <a:schemeClr val="dk1"/>
                </a:solidFill>
                <a:latin typeface="Avenir"/>
                <a:ea typeface="Avenir"/>
                <a:cs typeface="Avenir"/>
                <a:sym typeface="Avenir"/>
              </a:rPr>
              <a:t>Trade secrets</a:t>
            </a:r>
            <a:endParaRPr b="1" sz="2100">
              <a:solidFill>
                <a:schemeClr val="dk1"/>
              </a:solidFill>
              <a:latin typeface="Avenir"/>
              <a:ea typeface="Avenir"/>
              <a:cs typeface="Avenir"/>
              <a:sym typeface="Avenir"/>
            </a:endParaRPr>
          </a:p>
          <a:p>
            <a:pPr indent="-361950" lvl="0" marL="457200" rtl="0" algn="l">
              <a:spcBef>
                <a:spcPts val="1000"/>
              </a:spcBef>
              <a:spcAft>
                <a:spcPts val="0"/>
              </a:spcAft>
              <a:buClr>
                <a:schemeClr val="dk1"/>
              </a:buClr>
              <a:buSzPts val="2100"/>
              <a:buFont typeface="Avenir"/>
              <a:buChar char="●"/>
            </a:pPr>
            <a:r>
              <a:rPr lang="en" sz="2100">
                <a:solidFill>
                  <a:schemeClr val="dk1"/>
                </a:solidFill>
                <a:latin typeface="Avenir"/>
                <a:ea typeface="Avenir"/>
                <a:cs typeface="Avenir"/>
                <a:sym typeface="Avenir"/>
              </a:rPr>
              <a:t>Institutional and federal policies</a:t>
            </a:r>
            <a:endParaRPr sz="2100">
              <a:solidFill>
                <a:schemeClr val="dk1"/>
              </a:solidFill>
              <a:latin typeface="Avenir"/>
              <a:ea typeface="Avenir"/>
              <a:cs typeface="Avenir"/>
              <a:sym typeface="Avenir"/>
            </a:endParaRPr>
          </a:p>
          <a:p>
            <a:pPr indent="-361950" lvl="0" marL="457200" rtl="0" algn="l">
              <a:spcBef>
                <a:spcPts val="1000"/>
              </a:spcBef>
              <a:spcAft>
                <a:spcPts val="1000"/>
              </a:spcAft>
              <a:buClr>
                <a:schemeClr val="dk1"/>
              </a:buClr>
              <a:buSzPts val="2100"/>
              <a:buFont typeface="Avenir"/>
              <a:buChar char="●"/>
            </a:pPr>
            <a:r>
              <a:rPr b="1" lang="en" sz="2100" u="sng">
                <a:solidFill>
                  <a:schemeClr val="dk1"/>
                </a:solidFill>
                <a:latin typeface="Avenir"/>
                <a:ea typeface="Avenir"/>
                <a:cs typeface="Avenir"/>
                <a:sym typeface="Avenir"/>
              </a:rPr>
              <a:t>Data Sensitivity</a:t>
            </a:r>
            <a:endParaRPr b="1" sz="2100" u="sng">
              <a:solidFill>
                <a:schemeClr val="dk1"/>
              </a:solidFill>
              <a:latin typeface="Avenir"/>
              <a:ea typeface="Avenir"/>
              <a:cs typeface="Avenir"/>
              <a:sym typeface="Avenir"/>
            </a:endParaRPr>
          </a:p>
        </p:txBody>
      </p:sp>
      <p:sp>
        <p:nvSpPr>
          <p:cNvPr id="416" name="Google Shape;416;p32"/>
          <p:cNvSpPr txBox="1"/>
          <p:nvPr/>
        </p:nvSpPr>
        <p:spPr>
          <a:xfrm>
            <a:off x="401850" y="965345"/>
            <a:ext cx="84990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200">
                <a:solidFill>
                  <a:srgbClr val="1A1A1A"/>
                </a:solidFill>
                <a:highlight>
                  <a:srgbClr val="FFFFFF"/>
                </a:highlight>
                <a:latin typeface="Avenir"/>
                <a:ea typeface="Avenir"/>
                <a:cs typeface="Avenir"/>
                <a:sym typeface="Avenir"/>
              </a:rPr>
              <a:t>Balance against legal and ethical constraints</a:t>
            </a:r>
            <a:endParaRPr sz="2200">
              <a:latin typeface="Avenir"/>
              <a:ea typeface="Avenir"/>
              <a:cs typeface="Avenir"/>
              <a:sym typeface="Avenir"/>
            </a:endParaRPr>
          </a:p>
        </p:txBody>
      </p:sp>
      <p:pic>
        <p:nvPicPr>
          <p:cNvPr id="417" name="Google Shape;417;p32"/>
          <p:cNvPicPr preferRelativeResize="0"/>
          <p:nvPr/>
        </p:nvPicPr>
        <p:blipFill rotWithShape="1">
          <a:blip r:embed="rId3">
            <a:alphaModFix/>
          </a:blip>
          <a:srcRect b="15419" l="0" r="27278" t="0"/>
          <a:stretch/>
        </p:blipFill>
        <p:spPr>
          <a:xfrm>
            <a:off x="5182211" y="1844725"/>
            <a:ext cx="1429665" cy="1567468"/>
          </a:xfrm>
          <a:prstGeom prst="rect">
            <a:avLst/>
          </a:prstGeom>
          <a:noFill/>
          <a:ln>
            <a:noFill/>
          </a:ln>
        </p:spPr>
      </p:pic>
      <p:pic>
        <p:nvPicPr>
          <p:cNvPr id="418" name="Google Shape;418;p32"/>
          <p:cNvPicPr preferRelativeResize="0"/>
          <p:nvPr/>
        </p:nvPicPr>
        <p:blipFill rotWithShape="1">
          <a:blip r:embed="rId4">
            <a:alphaModFix/>
          </a:blip>
          <a:srcRect b="6024" l="17734" r="18794" t="0"/>
          <a:stretch/>
        </p:blipFill>
        <p:spPr>
          <a:xfrm>
            <a:off x="6240172" y="2819068"/>
            <a:ext cx="1159540" cy="1396109"/>
          </a:xfrm>
          <a:prstGeom prst="rect">
            <a:avLst/>
          </a:prstGeom>
          <a:noFill/>
          <a:ln>
            <a:noFill/>
          </a:ln>
        </p:spPr>
      </p:pic>
      <p:pic>
        <p:nvPicPr>
          <p:cNvPr id="419" name="Google Shape;419;p32"/>
          <p:cNvPicPr preferRelativeResize="0"/>
          <p:nvPr/>
        </p:nvPicPr>
        <p:blipFill>
          <a:blip r:embed="rId5">
            <a:alphaModFix/>
          </a:blip>
          <a:stretch>
            <a:fillRect/>
          </a:stretch>
        </p:blipFill>
        <p:spPr>
          <a:xfrm>
            <a:off x="6695226" y="2098476"/>
            <a:ext cx="1198848" cy="1198815"/>
          </a:xfrm>
          <a:prstGeom prst="rect">
            <a:avLst/>
          </a:prstGeom>
          <a:noFill/>
          <a:ln>
            <a:noFill/>
          </a:ln>
        </p:spPr>
      </p:pic>
      <p:pic>
        <p:nvPicPr>
          <p:cNvPr id="420" name="Google Shape;420;p32"/>
          <p:cNvPicPr preferRelativeResize="0"/>
          <p:nvPr/>
        </p:nvPicPr>
        <p:blipFill>
          <a:blip r:embed="rId6">
            <a:alphaModFix/>
          </a:blip>
          <a:stretch>
            <a:fillRect/>
          </a:stretch>
        </p:blipFill>
        <p:spPr>
          <a:xfrm>
            <a:off x="5989858" y="2357634"/>
            <a:ext cx="1159543" cy="921817"/>
          </a:xfrm>
          <a:prstGeom prst="rect">
            <a:avLst/>
          </a:prstGeom>
          <a:noFill/>
          <a:ln>
            <a:noFill/>
          </a:ln>
        </p:spPr>
      </p:pic>
      <p:pic>
        <p:nvPicPr>
          <p:cNvPr id="421" name="Google Shape;421;p32"/>
          <p:cNvPicPr preferRelativeResize="0"/>
          <p:nvPr/>
        </p:nvPicPr>
        <p:blipFill>
          <a:blip r:embed="rId7">
            <a:alphaModFix/>
          </a:blip>
          <a:stretch>
            <a:fillRect/>
          </a:stretch>
        </p:blipFill>
        <p:spPr>
          <a:xfrm>
            <a:off x="5248350" y="2357625"/>
            <a:ext cx="2895000" cy="2044587"/>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pic>
        <p:nvPicPr>
          <p:cNvPr id="426" name="Google Shape;426;p33"/>
          <p:cNvPicPr preferRelativeResize="0"/>
          <p:nvPr/>
        </p:nvPicPr>
        <p:blipFill>
          <a:blip r:embed="rId3">
            <a:alphaModFix/>
          </a:blip>
          <a:stretch>
            <a:fillRect/>
          </a:stretch>
        </p:blipFill>
        <p:spPr>
          <a:xfrm>
            <a:off x="1161153" y="1358998"/>
            <a:ext cx="1032816" cy="932019"/>
          </a:xfrm>
          <a:prstGeom prst="rect">
            <a:avLst/>
          </a:prstGeom>
          <a:noFill/>
          <a:ln>
            <a:noFill/>
          </a:ln>
        </p:spPr>
      </p:pic>
      <p:pic>
        <p:nvPicPr>
          <p:cNvPr id="427" name="Google Shape;427;p33"/>
          <p:cNvPicPr preferRelativeResize="0"/>
          <p:nvPr/>
        </p:nvPicPr>
        <p:blipFill>
          <a:blip r:embed="rId4">
            <a:alphaModFix/>
          </a:blip>
          <a:stretch>
            <a:fillRect/>
          </a:stretch>
        </p:blipFill>
        <p:spPr>
          <a:xfrm>
            <a:off x="3524697" y="1129511"/>
            <a:ext cx="1463726" cy="1320851"/>
          </a:xfrm>
          <a:prstGeom prst="rect">
            <a:avLst/>
          </a:prstGeom>
          <a:noFill/>
          <a:ln>
            <a:noFill/>
          </a:ln>
        </p:spPr>
      </p:pic>
      <p:pic>
        <p:nvPicPr>
          <p:cNvPr id="428" name="Google Shape;428;p33"/>
          <p:cNvPicPr preferRelativeResize="0"/>
          <p:nvPr/>
        </p:nvPicPr>
        <p:blipFill rotWithShape="1">
          <a:blip r:embed="rId5">
            <a:alphaModFix/>
          </a:blip>
          <a:srcRect b="16253" l="0" r="65817" t="44872"/>
          <a:stretch/>
        </p:blipFill>
        <p:spPr>
          <a:xfrm>
            <a:off x="6335906" y="1167610"/>
            <a:ext cx="1463725" cy="1195100"/>
          </a:xfrm>
          <a:prstGeom prst="rect">
            <a:avLst/>
          </a:prstGeom>
          <a:noFill/>
          <a:ln>
            <a:noFill/>
          </a:ln>
        </p:spPr>
      </p:pic>
      <p:sp>
        <p:nvSpPr>
          <p:cNvPr id="429" name="Google Shape;429;p33"/>
          <p:cNvSpPr txBox="1"/>
          <p:nvPr/>
        </p:nvSpPr>
        <p:spPr>
          <a:xfrm>
            <a:off x="731531" y="2381761"/>
            <a:ext cx="1892100" cy="417900"/>
          </a:xfrm>
          <a:prstGeom prst="rect">
            <a:avLst/>
          </a:prstGeom>
          <a:solidFill>
            <a:schemeClr val="lt2"/>
          </a:solidFill>
          <a:ln>
            <a:noFill/>
          </a:ln>
        </p:spPr>
        <p:txBody>
          <a:bodyPr anchorCtr="0" anchor="t" bIns="85675" lIns="85675" spcFirstLastPara="1" rIns="85675" wrap="square" tIns="85675">
            <a:noAutofit/>
          </a:bodyPr>
          <a:lstStyle/>
          <a:p>
            <a:pPr indent="0" lvl="0" marL="0" rtl="0" algn="ctr">
              <a:spcBef>
                <a:spcPts val="0"/>
              </a:spcBef>
              <a:spcAft>
                <a:spcPts val="0"/>
              </a:spcAft>
              <a:buNone/>
            </a:pPr>
            <a:r>
              <a:rPr lang="en" sz="1780">
                <a:latin typeface="Avenir"/>
                <a:ea typeface="Avenir"/>
                <a:cs typeface="Avenir"/>
                <a:sym typeface="Avenir"/>
              </a:rPr>
              <a:t>Human Subjects</a:t>
            </a:r>
            <a:endParaRPr sz="1780">
              <a:latin typeface="Avenir"/>
              <a:ea typeface="Avenir"/>
              <a:cs typeface="Avenir"/>
              <a:sym typeface="Avenir"/>
            </a:endParaRPr>
          </a:p>
        </p:txBody>
      </p:sp>
      <p:sp>
        <p:nvSpPr>
          <p:cNvPr id="430" name="Google Shape;430;p33"/>
          <p:cNvSpPr txBox="1"/>
          <p:nvPr/>
        </p:nvSpPr>
        <p:spPr>
          <a:xfrm>
            <a:off x="3301889" y="2369634"/>
            <a:ext cx="1892100" cy="417900"/>
          </a:xfrm>
          <a:prstGeom prst="rect">
            <a:avLst/>
          </a:prstGeom>
          <a:solidFill>
            <a:schemeClr val="lt2"/>
          </a:solidFill>
          <a:ln>
            <a:noFill/>
          </a:ln>
        </p:spPr>
        <p:txBody>
          <a:bodyPr anchorCtr="0" anchor="t" bIns="85675" lIns="85675" spcFirstLastPara="1" rIns="85675" wrap="square" tIns="85675">
            <a:noAutofit/>
          </a:bodyPr>
          <a:lstStyle/>
          <a:p>
            <a:pPr indent="0" lvl="0" marL="0" rtl="0" algn="ctr">
              <a:spcBef>
                <a:spcPts val="0"/>
              </a:spcBef>
              <a:spcAft>
                <a:spcPts val="0"/>
              </a:spcAft>
              <a:buNone/>
            </a:pPr>
            <a:r>
              <a:rPr lang="en" sz="1780">
                <a:latin typeface="Avenir"/>
                <a:ea typeface="Avenir"/>
                <a:cs typeface="Avenir"/>
                <a:sym typeface="Avenir"/>
              </a:rPr>
              <a:t>Protected Lands</a:t>
            </a:r>
            <a:endParaRPr sz="1780">
              <a:latin typeface="Avenir"/>
              <a:ea typeface="Avenir"/>
              <a:cs typeface="Avenir"/>
              <a:sym typeface="Avenir"/>
            </a:endParaRPr>
          </a:p>
        </p:txBody>
      </p:sp>
      <p:sp>
        <p:nvSpPr>
          <p:cNvPr id="431" name="Google Shape;431;p33"/>
          <p:cNvSpPr txBox="1"/>
          <p:nvPr/>
        </p:nvSpPr>
        <p:spPr>
          <a:xfrm>
            <a:off x="6026106" y="2356661"/>
            <a:ext cx="2259900" cy="417900"/>
          </a:xfrm>
          <a:prstGeom prst="rect">
            <a:avLst/>
          </a:prstGeom>
          <a:solidFill>
            <a:schemeClr val="lt2"/>
          </a:solidFill>
          <a:ln>
            <a:noFill/>
          </a:ln>
        </p:spPr>
        <p:txBody>
          <a:bodyPr anchorCtr="0" anchor="t" bIns="85675" lIns="85675" spcFirstLastPara="1" rIns="85675" wrap="square" tIns="85675">
            <a:noAutofit/>
          </a:bodyPr>
          <a:lstStyle/>
          <a:p>
            <a:pPr indent="0" lvl="0" marL="0" rtl="0" algn="ctr">
              <a:spcBef>
                <a:spcPts val="0"/>
              </a:spcBef>
              <a:spcAft>
                <a:spcPts val="0"/>
              </a:spcAft>
              <a:buNone/>
            </a:pPr>
            <a:r>
              <a:rPr lang="en" sz="1780">
                <a:latin typeface="Avenir"/>
                <a:ea typeface="Avenir"/>
                <a:cs typeface="Avenir"/>
                <a:sym typeface="Avenir"/>
              </a:rPr>
              <a:t>Endangered Species</a:t>
            </a:r>
            <a:endParaRPr sz="1780">
              <a:latin typeface="Avenir"/>
              <a:ea typeface="Avenir"/>
              <a:cs typeface="Avenir"/>
              <a:sym typeface="Avenir"/>
            </a:endParaRPr>
          </a:p>
        </p:txBody>
      </p:sp>
      <p:sp>
        <p:nvSpPr>
          <p:cNvPr id="432" name="Google Shape;432;p33"/>
          <p:cNvSpPr txBox="1"/>
          <p:nvPr/>
        </p:nvSpPr>
        <p:spPr>
          <a:xfrm>
            <a:off x="354397" y="2894821"/>
            <a:ext cx="2686200" cy="3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Avenir"/>
                <a:ea typeface="Avenir"/>
                <a:cs typeface="Avenir"/>
                <a:sym typeface="Avenir"/>
              </a:rPr>
              <a:t>Common Rule (45 CFR 46)· HIPAA Privacy Rule· FERPA (student data)</a:t>
            </a:r>
            <a:endParaRPr sz="1200">
              <a:latin typeface="Avenir"/>
              <a:ea typeface="Avenir"/>
              <a:cs typeface="Avenir"/>
              <a:sym typeface="Avenir"/>
            </a:endParaRPr>
          </a:p>
          <a:p>
            <a:pPr indent="0" lvl="0" marL="0" rtl="0" algn="ctr">
              <a:spcBef>
                <a:spcPts val="0"/>
              </a:spcBef>
              <a:spcAft>
                <a:spcPts val="0"/>
              </a:spcAft>
              <a:buNone/>
            </a:pPr>
            <a:r>
              <a:rPr lang="en" sz="1200">
                <a:latin typeface="Avenir"/>
                <a:ea typeface="Avenir"/>
                <a:cs typeface="Avenir"/>
                <a:sym typeface="Avenir"/>
              </a:rPr>
              <a:t>IRB, CARE Principles, </a:t>
            </a:r>
            <a:r>
              <a:rPr lang="en" sz="1200">
                <a:solidFill>
                  <a:srgbClr val="1A1A1A"/>
                </a:solidFill>
                <a:highlight>
                  <a:srgbClr val="FFFFFF"/>
                </a:highlight>
              </a:rPr>
              <a:t>GDPR</a:t>
            </a:r>
            <a:endParaRPr sz="1200">
              <a:latin typeface="Avenir"/>
              <a:ea typeface="Avenir"/>
              <a:cs typeface="Avenir"/>
              <a:sym typeface="Avenir"/>
            </a:endParaRPr>
          </a:p>
        </p:txBody>
      </p:sp>
      <p:sp>
        <p:nvSpPr>
          <p:cNvPr id="433" name="Google Shape;433;p33"/>
          <p:cNvSpPr txBox="1"/>
          <p:nvPr/>
        </p:nvSpPr>
        <p:spPr>
          <a:xfrm>
            <a:off x="2937862" y="2856721"/>
            <a:ext cx="2686200" cy="362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latin typeface="Avenir"/>
                <a:ea typeface="Avenir"/>
                <a:cs typeface="Avenir"/>
                <a:sym typeface="Avenir"/>
              </a:rPr>
              <a:t>NHPA (16 U.S.C. §470), ARPA (archaeological sites), FLPMA (BLM lands), National Park Service, Clean Water Act §404</a:t>
            </a:r>
            <a:endParaRPr sz="1200">
              <a:latin typeface="Avenir"/>
              <a:ea typeface="Avenir"/>
              <a:cs typeface="Avenir"/>
              <a:sym typeface="Avenir"/>
            </a:endParaRPr>
          </a:p>
          <a:p>
            <a:pPr indent="0" lvl="0" marL="0" rtl="0" algn="ctr">
              <a:spcBef>
                <a:spcPts val="0"/>
              </a:spcBef>
              <a:spcAft>
                <a:spcPts val="0"/>
              </a:spcAft>
              <a:buNone/>
            </a:pPr>
            <a:r>
              <a:rPr lang="en" sz="1200">
                <a:latin typeface="Avenir"/>
                <a:ea typeface="Avenir"/>
                <a:cs typeface="Avenir"/>
                <a:sym typeface="Avenir"/>
              </a:rPr>
              <a:t>NEPA (impact assessment)</a:t>
            </a:r>
            <a:endParaRPr sz="1200">
              <a:latin typeface="Avenir"/>
              <a:ea typeface="Avenir"/>
              <a:cs typeface="Avenir"/>
              <a:sym typeface="Avenir"/>
            </a:endParaRPr>
          </a:p>
        </p:txBody>
      </p:sp>
      <p:sp>
        <p:nvSpPr>
          <p:cNvPr id="434" name="Google Shape;434;p33"/>
          <p:cNvSpPr txBox="1"/>
          <p:nvPr/>
        </p:nvSpPr>
        <p:spPr>
          <a:xfrm>
            <a:off x="5711397" y="2860046"/>
            <a:ext cx="30060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latin typeface="Avenir"/>
                <a:ea typeface="Avenir"/>
                <a:cs typeface="Avenir"/>
                <a:sym typeface="Avenir"/>
              </a:rPr>
              <a:t>ESA (16 U.S.C. §§1531–1544), 50 CFR Part 17 (FWS rules), CITES (via ESA §8), Marine Mammal Protection Act (1972), Migratory Bird Treaty Act,· Lacey Act (trafficking)</a:t>
            </a:r>
            <a:endParaRPr sz="1200">
              <a:latin typeface="Avenir"/>
              <a:ea typeface="Avenir"/>
              <a:cs typeface="Avenir"/>
              <a:sym typeface="Avenir"/>
            </a:endParaRPr>
          </a:p>
        </p:txBody>
      </p:sp>
      <p:sp>
        <p:nvSpPr>
          <p:cNvPr id="435" name="Google Shape;435;p33"/>
          <p:cNvSpPr txBox="1"/>
          <p:nvPr/>
        </p:nvSpPr>
        <p:spPr>
          <a:xfrm>
            <a:off x="508850" y="4617457"/>
            <a:ext cx="3975000" cy="49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Avenir"/>
                <a:ea typeface="Avenir"/>
                <a:cs typeface="Avenir"/>
                <a:sym typeface="Avenir"/>
              </a:rPr>
              <a:t>*</a:t>
            </a:r>
            <a:r>
              <a:rPr lang="en" sz="1200">
                <a:latin typeface="Avenir"/>
                <a:ea typeface="Avenir"/>
                <a:cs typeface="Avenir"/>
                <a:sym typeface="Avenir"/>
              </a:rPr>
              <a:t>References at the last slides</a:t>
            </a:r>
            <a:endParaRPr sz="1200">
              <a:latin typeface="Avenir"/>
              <a:ea typeface="Avenir"/>
              <a:cs typeface="Avenir"/>
              <a:sym typeface="Avenir"/>
            </a:endParaRPr>
          </a:p>
        </p:txBody>
      </p:sp>
      <p:sp>
        <p:nvSpPr>
          <p:cNvPr id="436" name="Google Shape;436;p33"/>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lang="en" sz="3200">
                <a:solidFill>
                  <a:srgbClr val="004B83"/>
                </a:solidFill>
                <a:latin typeface="Century Gothic"/>
                <a:ea typeface="Century Gothic"/>
                <a:cs typeface="Century Gothic"/>
                <a:sym typeface="Century Gothic"/>
              </a:rPr>
              <a:t>Commons Sources of Sensitivity</a:t>
            </a:r>
            <a:endParaRPr b="1" i="0" sz="3200" u="none" cap="none" strike="noStrike">
              <a:solidFill>
                <a:srgbClr val="004B83"/>
              </a:solidFill>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p34"/>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004B83"/>
              </a:solidFill>
              <a:latin typeface="Century Gothic"/>
              <a:ea typeface="Century Gothic"/>
              <a:cs typeface="Century Gothic"/>
              <a:sym typeface="Century Gothic"/>
            </a:endParaRPr>
          </a:p>
        </p:txBody>
      </p:sp>
      <p:sp>
        <p:nvSpPr>
          <p:cNvPr id="442" name="Google Shape;442;p34"/>
          <p:cNvSpPr txBox="1"/>
          <p:nvPr/>
        </p:nvSpPr>
        <p:spPr>
          <a:xfrm>
            <a:off x="311700" y="2083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rPr b="1" i="0" lang="en" sz="3200" u="none" cap="none" strike="noStrike">
                <a:solidFill>
                  <a:srgbClr val="004B83"/>
                </a:solidFill>
                <a:latin typeface="Century Gothic"/>
                <a:ea typeface="Century Gothic"/>
                <a:cs typeface="Century Gothic"/>
                <a:sym typeface="Century Gothic"/>
              </a:rPr>
              <a:t>Sensitive Data</a:t>
            </a:r>
            <a:endParaRPr b="1" i="0" sz="3200" u="none" cap="none" strike="noStrike">
              <a:solidFill>
                <a:srgbClr val="004B83"/>
              </a:solidFill>
              <a:latin typeface="Century Gothic"/>
              <a:ea typeface="Century Gothic"/>
              <a:cs typeface="Century Gothic"/>
              <a:sym typeface="Century Gothic"/>
            </a:endParaRPr>
          </a:p>
        </p:txBody>
      </p:sp>
      <p:sp>
        <p:nvSpPr>
          <p:cNvPr id="443" name="Google Shape;443;p34"/>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44" name="Google Shape;444;p34"/>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D1D5DB"/>
              </a:highlight>
              <a:latin typeface="Avenir"/>
              <a:ea typeface="Avenir"/>
              <a:cs typeface="Avenir"/>
              <a:sym typeface="Avenir"/>
            </a:endParaRPr>
          </a:p>
        </p:txBody>
      </p:sp>
      <p:sp>
        <p:nvSpPr>
          <p:cNvPr id="445" name="Google Shape;445;p34"/>
          <p:cNvSpPr txBox="1"/>
          <p:nvPr/>
        </p:nvSpPr>
        <p:spPr>
          <a:xfrm>
            <a:off x="404700" y="1017725"/>
            <a:ext cx="8427600" cy="2692200"/>
          </a:xfrm>
          <a:prstGeom prst="rect">
            <a:avLst/>
          </a:prstGeom>
          <a:noFill/>
          <a:ln>
            <a:noFill/>
          </a:ln>
        </p:spPr>
        <p:txBody>
          <a:bodyPr anchorCtr="0" anchor="t" bIns="91425" lIns="91425" spcFirstLastPara="1" rIns="91425" wrap="square" tIns="91425">
            <a:spAutoFit/>
          </a:bodyPr>
          <a:lstStyle/>
          <a:p>
            <a:pPr indent="-342900" lvl="0" marL="457200" rtl="0" algn="l">
              <a:lnSpc>
                <a:spcPct val="115000"/>
              </a:lnSpc>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Data that could </a:t>
            </a:r>
            <a:r>
              <a:rPr b="1" lang="en" sz="1800">
                <a:solidFill>
                  <a:schemeClr val="dk1"/>
                </a:solidFill>
                <a:latin typeface="Avenir"/>
                <a:ea typeface="Avenir"/>
                <a:cs typeface="Avenir"/>
                <a:sym typeface="Avenir"/>
              </a:rPr>
              <a:t>harm</a:t>
            </a:r>
            <a:r>
              <a:rPr lang="en" sz="1800">
                <a:solidFill>
                  <a:schemeClr val="dk1"/>
                </a:solidFill>
                <a:latin typeface="Avenir"/>
                <a:ea typeface="Avenir"/>
                <a:cs typeface="Avenir"/>
                <a:sym typeface="Avenir"/>
              </a:rPr>
              <a:t> individual or group r</a:t>
            </a:r>
            <a:r>
              <a:rPr b="1" lang="en" sz="1800">
                <a:solidFill>
                  <a:schemeClr val="dk1"/>
                </a:solidFill>
                <a:latin typeface="Avenir"/>
                <a:ea typeface="Avenir"/>
                <a:cs typeface="Avenir"/>
                <a:sym typeface="Avenir"/>
              </a:rPr>
              <a:t>eputations, rights, or best interests if disclosed</a:t>
            </a:r>
            <a:br>
              <a:rPr b="1" lang="en" sz="1800">
                <a:solidFill>
                  <a:schemeClr val="dk1"/>
                </a:solidFill>
                <a:latin typeface="Avenir"/>
                <a:ea typeface="Avenir"/>
                <a:cs typeface="Avenir"/>
                <a:sym typeface="Avenir"/>
              </a:rPr>
            </a:br>
            <a:endParaRPr b="1"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Data that may </a:t>
            </a:r>
            <a:r>
              <a:rPr b="1" lang="en" sz="1800">
                <a:solidFill>
                  <a:schemeClr val="dk1"/>
                </a:solidFill>
                <a:latin typeface="Avenir"/>
                <a:ea typeface="Avenir"/>
                <a:cs typeface="Avenir"/>
                <a:sym typeface="Avenir"/>
              </a:rPr>
              <a:t>negatively impact</a:t>
            </a:r>
            <a:r>
              <a:rPr lang="en" sz="1800">
                <a:solidFill>
                  <a:schemeClr val="dk1"/>
                </a:solidFill>
                <a:latin typeface="Avenir"/>
                <a:ea typeface="Avenir"/>
                <a:cs typeface="Avenir"/>
                <a:sym typeface="Avenir"/>
              </a:rPr>
              <a:t> </a:t>
            </a:r>
            <a:r>
              <a:rPr b="1" lang="en" sz="1800">
                <a:solidFill>
                  <a:schemeClr val="dk1"/>
                </a:solidFill>
                <a:latin typeface="Avenir"/>
                <a:ea typeface="Avenir"/>
                <a:cs typeface="Avenir"/>
                <a:sym typeface="Avenir"/>
              </a:rPr>
              <a:t>species or living individuals</a:t>
            </a:r>
            <a:r>
              <a:rPr lang="en" sz="1800">
                <a:solidFill>
                  <a:schemeClr val="dk1"/>
                </a:solidFill>
                <a:latin typeface="Avenir"/>
                <a:ea typeface="Avenir"/>
                <a:cs typeface="Avenir"/>
                <a:sym typeface="Avenir"/>
              </a:rPr>
              <a:t> if made public</a:t>
            </a:r>
            <a:br>
              <a:rPr lang="en" sz="1800">
                <a:solidFill>
                  <a:schemeClr val="dk1"/>
                </a:solidFill>
                <a:latin typeface="Avenir"/>
                <a:ea typeface="Avenir"/>
                <a:cs typeface="Avenir"/>
                <a:sym typeface="Avenir"/>
              </a:rPr>
            </a:br>
            <a:endParaRPr sz="1800">
              <a:solidFill>
                <a:schemeClr val="dk1"/>
              </a:solidFill>
              <a:latin typeface="Avenir"/>
              <a:ea typeface="Avenir"/>
              <a:cs typeface="Avenir"/>
              <a:sym typeface="Avenir"/>
            </a:endParaRPr>
          </a:p>
          <a:p>
            <a:pPr indent="-342900" lvl="0" marL="457200" rtl="0" algn="l">
              <a:lnSpc>
                <a:spcPct val="115000"/>
              </a:lnSpc>
              <a:spcBef>
                <a:spcPts val="0"/>
              </a:spcBef>
              <a:spcAft>
                <a:spcPts val="0"/>
              </a:spcAft>
              <a:buClr>
                <a:schemeClr val="dk1"/>
              </a:buClr>
              <a:buSzPts val="1800"/>
              <a:buFont typeface="Avenir"/>
              <a:buChar char="●"/>
            </a:pPr>
            <a:r>
              <a:rPr lang="en" sz="1800">
                <a:solidFill>
                  <a:schemeClr val="dk1"/>
                </a:solidFill>
                <a:latin typeface="Avenir"/>
                <a:ea typeface="Avenir"/>
                <a:cs typeface="Avenir"/>
                <a:sym typeface="Avenir"/>
              </a:rPr>
              <a:t>Data that may violate </a:t>
            </a:r>
            <a:r>
              <a:rPr b="1" lang="en" sz="1800">
                <a:solidFill>
                  <a:schemeClr val="dk1"/>
                </a:solidFill>
                <a:latin typeface="Avenir"/>
                <a:ea typeface="Avenir"/>
                <a:cs typeface="Avenir"/>
                <a:sym typeface="Avenir"/>
              </a:rPr>
              <a:t>ethical agreements or threaten the rights</a:t>
            </a:r>
            <a:r>
              <a:rPr lang="en" sz="1800">
                <a:solidFill>
                  <a:schemeClr val="dk1"/>
                </a:solidFill>
                <a:latin typeface="Avenir"/>
                <a:ea typeface="Avenir"/>
                <a:cs typeface="Avenir"/>
                <a:sym typeface="Avenir"/>
              </a:rPr>
              <a:t> and representation of vulnerable communities or protected lands</a:t>
            </a:r>
            <a:endParaRPr sz="1800">
              <a:solidFill>
                <a:schemeClr val="dk1"/>
              </a:solidFill>
              <a:latin typeface="Avenir"/>
              <a:ea typeface="Avenir"/>
              <a:cs typeface="Avenir"/>
              <a:sym typeface="Avenir"/>
            </a:endParaRPr>
          </a:p>
          <a:p>
            <a:pPr indent="0" lvl="0" marL="0" marR="0" rtl="0" algn="l">
              <a:lnSpc>
                <a:spcPct val="115000"/>
              </a:lnSpc>
              <a:spcBef>
                <a:spcPts val="0"/>
              </a:spcBef>
              <a:spcAft>
                <a:spcPts val="0"/>
              </a:spcAft>
              <a:buClr>
                <a:srgbClr val="000000"/>
              </a:buClr>
              <a:buSzPts val="1800"/>
              <a:buFont typeface="Arial"/>
              <a:buNone/>
            </a:pPr>
            <a:r>
              <a:t/>
            </a:r>
            <a:endParaRPr sz="1800">
              <a:solidFill>
                <a:schemeClr val="dk1"/>
              </a:solidFill>
              <a:latin typeface="Avenir"/>
              <a:ea typeface="Avenir"/>
              <a:cs typeface="Avenir"/>
              <a:sym typeface="Avenir"/>
            </a:endParaRPr>
          </a:p>
        </p:txBody>
      </p:sp>
      <p:sp>
        <p:nvSpPr>
          <p:cNvPr id="446" name="Google Shape;446;p34"/>
          <p:cNvSpPr txBox="1"/>
          <p:nvPr/>
        </p:nvSpPr>
        <p:spPr>
          <a:xfrm>
            <a:off x="0" y="3884350"/>
            <a:ext cx="91440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2"/>
                </a:solidFill>
                <a:latin typeface="Nunito Sans"/>
                <a:ea typeface="Nunito Sans"/>
                <a:cs typeface="Nunito Sans"/>
                <a:sym typeface="Nunito Sans"/>
              </a:rPr>
              <a:t>Do no harm | Protect the vulnerables | Avoid misuse | Follow protocols</a:t>
            </a:r>
            <a:endParaRPr b="1">
              <a:solidFill>
                <a:schemeClr val="dk2"/>
              </a:solidFill>
              <a:latin typeface="Nunito Sans"/>
              <a:ea typeface="Nunito Sans"/>
              <a:cs typeface="Nunito Sans"/>
              <a:sym typeface="Nunito Sans"/>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35"/>
          <p:cNvSpPr txBox="1"/>
          <p:nvPr/>
        </p:nvSpPr>
        <p:spPr>
          <a:xfrm>
            <a:off x="366650" y="1118975"/>
            <a:ext cx="7702200" cy="2647500"/>
          </a:xfrm>
          <a:prstGeom prst="rect">
            <a:avLst/>
          </a:prstGeom>
          <a:noFill/>
          <a:ln>
            <a:noFill/>
          </a:ln>
        </p:spPr>
        <p:txBody>
          <a:bodyPr anchorCtr="0" anchor="t" bIns="91425" lIns="91425" spcFirstLastPara="1" rIns="91425" wrap="square" tIns="91425">
            <a:spAutoFit/>
          </a:bodyPr>
          <a:lstStyle/>
          <a:p>
            <a:pPr indent="-368300" lvl="0" marL="457200" marR="0" rtl="0" algn="l">
              <a:lnSpc>
                <a:spcPct val="100000"/>
              </a:lnSpc>
              <a:spcBef>
                <a:spcPts val="2000"/>
              </a:spcBef>
              <a:spcAft>
                <a:spcPts val="0"/>
              </a:spcAft>
              <a:buClr>
                <a:schemeClr val="dk1"/>
              </a:buClr>
              <a:buSzPts val="2200"/>
              <a:buFont typeface="Avenir"/>
              <a:buChar char="●"/>
            </a:pPr>
            <a:r>
              <a:rPr b="0" i="0" lang="en" sz="2200" u="none" cap="none" strike="noStrike">
                <a:solidFill>
                  <a:schemeClr val="dk1"/>
                </a:solidFill>
                <a:latin typeface="Avenir"/>
                <a:ea typeface="Avenir"/>
                <a:cs typeface="Avenir"/>
                <a:sym typeface="Avenir"/>
              </a:rPr>
              <a:t>Handle sensitive data ethically and responsibly</a:t>
            </a:r>
            <a:endParaRPr b="0" i="0" sz="2200" u="none" cap="none" strike="noStrike">
              <a:solidFill>
                <a:schemeClr val="dk1"/>
              </a:solidFill>
              <a:latin typeface="Avenir"/>
              <a:ea typeface="Avenir"/>
              <a:cs typeface="Avenir"/>
              <a:sym typeface="Avenir"/>
            </a:endParaRPr>
          </a:p>
          <a:p>
            <a:pPr indent="-368300" lvl="0" marL="457200" marR="0" rtl="0" algn="l">
              <a:lnSpc>
                <a:spcPct val="100000"/>
              </a:lnSpc>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Assess and consider viable data </a:t>
            </a:r>
            <a:r>
              <a:rPr b="0" i="0" lang="en" sz="2200" u="none" cap="none" strike="noStrike">
                <a:solidFill>
                  <a:schemeClr val="dk1"/>
                </a:solidFill>
                <a:latin typeface="Avenir"/>
                <a:ea typeface="Avenir"/>
                <a:cs typeface="Avenir"/>
                <a:sym typeface="Avenir"/>
              </a:rPr>
              <a:t>sharing </a:t>
            </a:r>
            <a:r>
              <a:rPr lang="en" sz="2200">
                <a:solidFill>
                  <a:schemeClr val="dk1"/>
                </a:solidFill>
                <a:latin typeface="Avenir"/>
                <a:ea typeface="Avenir"/>
                <a:cs typeface="Avenir"/>
                <a:sym typeface="Avenir"/>
              </a:rPr>
              <a:t>options</a:t>
            </a:r>
            <a:r>
              <a:rPr b="0" i="0" lang="en" sz="2200" u="none" cap="none" strike="noStrike">
                <a:solidFill>
                  <a:schemeClr val="dk1"/>
                </a:solidFill>
                <a:latin typeface="Avenir"/>
                <a:ea typeface="Avenir"/>
                <a:cs typeface="Avenir"/>
                <a:sym typeface="Avenir"/>
              </a:rPr>
              <a:t> while</a:t>
            </a:r>
            <a:r>
              <a:rPr lang="en" sz="2200">
                <a:solidFill>
                  <a:schemeClr val="dk1"/>
                </a:solidFill>
                <a:latin typeface="Avenir"/>
                <a:ea typeface="Avenir"/>
                <a:cs typeface="Avenir"/>
                <a:sym typeface="Avenir"/>
              </a:rPr>
              <a:t> </a:t>
            </a:r>
            <a:r>
              <a:rPr b="0" i="0" lang="en" sz="2200" u="none" cap="none" strike="noStrike">
                <a:solidFill>
                  <a:schemeClr val="dk1"/>
                </a:solidFill>
                <a:latin typeface="Avenir"/>
                <a:ea typeface="Avenir"/>
                <a:cs typeface="Avenir"/>
                <a:sym typeface="Avenir"/>
              </a:rPr>
              <a:t>preserving privacy and confidentiality</a:t>
            </a:r>
            <a:endParaRPr b="0" i="0" sz="2200" u="none" cap="none" strike="noStrike">
              <a:solidFill>
                <a:schemeClr val="dk1"/>
              </a:solidFill>
              <a:latin typeface="Avenir"/>
              <a:ea typeface="Avenir"/>
              <a:cs typeface="Avenir"/>
              <a:sym typeface="Avenir"/>
            </a:endParaRPr>
          </a:p>
          <a:p>
            <a:pPr indent="-368300" lvl="0" marL="457200" marR="0" rtl="0" algn="l">
              <a:lnSpc>
                <a:spcPct val="100000"/>
              </a:lnSpc>
              <a:spcBef>
                <a:spcPts val="2000"/>
              </a:spcBef>
              <a:spcAft>
                <a:spcPts val="0"/>
              </a:spcAft>
              <a:buClr>
                <a:schemeClr val="dk1"/>
              </a:buClr>
              <a:buSzPts val="2200"/>
              <a:buFont typeface="Avenir"/>
              <a:buChar char="●"/>
            </a:pPr>
            <a:r>
              <a:rPr lang="en" sz="2200">
                <a:solidFill>
                  <a:schemeClr val="dk1"/>
                </a:solidFill>
                <a:latin typeface="Avenir"/>
                <a:ea typeface="Avenir"/>
                <a:cs typeface="Avenir"/>
                <a:sym typeface="Avenir"/>
              </a:rPr>
              <a:t>Minimize inadvertent misuse by poachers and exploiters</a:t>
            </a:r>
            <a:endParaRPr sz="2200">
              <a:solidFill>
                <a:schemeClr val="dk1"/>
              </a:solidFill>
              <a:latin typeface="Avenir"/>
              <a:ea typeface="Avenir"/>
              <a:cs typeface="Avenir"/>
              <a:sym typeface="Avenir"/>
            </a:endParaRPr>
          </a:p>
          <a:p>
            <a:pPr indent="0" lvl="0" marL="457200" marR="0" rtl="0" algn="l">
              <a:lnSpc>
                <a:spcPct val="100000"/>
              </a:lnSpc>
              <a:spcBef>
                <a:spcPts val="2000"/>
              </a:spcBef>
              <a:spcAft>
                <a:spcPts val="2000"/>
              </a:spcAft>
              <a:buNone/>
            </a:pPr>
            <a:r>
              <a:t/>
            </a:r>
            <a:endParaRPr b="0" i="0" sz="2200" u="none" cap="none" strike="noStrike">
              <a:solidFill>
                <a:schemeClr val="dk1"/>
              </a:solidFill>
              <a:latin typeface="Avenir"/>
              <a:ea typeface="Avenir"/>
              <a:cs typeface="Avenir"/>
              <a:sym typeface="Avenir"/>
            </a:endParaRPr>
          </a:p>
        </p:txBody>
      </p:sp>
      <p:sp>
        <p:nvSpPr>
          <p:cNvPr id="452" name="Google Shape;452;p35"/>
          <p:cNvSpPr txBox="1"/>
          <p:nvPr/>
        </p:nvSpPr>
        <p:spPr>
          <a:xfrm>
            <a:off x="366650" y="1636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i="0" lang="en" sz="3400" u="none" cap="none" strike="noStrike">
                <a:solidFill>
                  <a:srgbClr val="004B83"/>
                </a:solidFill>
                <a:latin typeface="Century Gothic"/>
                <a:ea typeface="Century Gothic"/>
                <a:cs typeface="Century Gothic"/>
                <a:sym typeface="Century Gothic"/>
              </a:rPr>
              <a:t>Why </a:t>
            </a:r>
            <a:r>
              <a:rPr b="1" lang="en" sz="3400">
                <a:solidFill>
                  <a:srgbClr val="004B83"/>
                </a:solidFill>
                <a:latin typeface="Century Gothic"/>
                <a:ea typeface="Century Gothic"/>
                <a:cs typeface="Century Gothic"/>
                <a:sym typeface="Century Gothic"/>
              </a:rPr>
              <a:t>s</a:t>
            </a:r>
            <a:r>
              <a:rPr b="1" i="0" lang="en" sz="3400" u="none" cap="none" strike="noStrike">
                <a:solidFill>
                  <a:srgbClr val="004B83"/>
                </a:solidFill>
                <a:latin typeface="Century Gothic"/>
                <a:ea typeface="Century Gothic"/>
                <a:cs typeface="Century Gothic"/>
                <a:sym typeface="Century Gothic"/>
              </a:rPr>
              <a:t>hould you care?</a:t>
            </a:r>
            <a:endParaRPr b="1" i="0" sz="3400" u="none" cap="none" strike="noStrike">
              <a:solidFill>
                <a:srgbClr val="004B83"/>
              </a:solidFill>
              <a:latin typeface="Century Gothic"/>
              <a:ea typeface="Century Gothic"/>
              <a:cs typeface="Century Gothic"/>
              <a:sym typeface="Century Gothic"/>
            </a:endParaRPr>
          </a:p>
        </p:txBody>
      </p:sp>
      <p:pic>
        <p:nvPicPr>
          <p:cNvPr id="453" name="Google Shape;453;p35"/>
          <p:cNvPicPr preferRelativeResize="0"/>
          <p:nvPr/>
        </p:nvPicPr>
        <p:blipFill>
          <a:blip r:embed="rId3">
            <a:alphaModFix/>
          </a:blip>
          <a:stretch>
            <a:fillRect/>
          </a:stretch>
        </p:blipFill>
        <p:spPr>
          <a:xfrm>
            <a:off x="512125" y="3766475"/>
            <a:ext cx="714675" cy="714675"/>
          </a:xfrm>
          <a:prstGeom prst="rect">
            <a:avLst/>
          </a:prstGeom>
          <a:noFill/>
          <a:ln>
            <a:noFill/>
          </a:ln>
        </p:spPr>
      </p:pic>
      <p:sp>
        <p:nvSpPr>
          <p:cNvPr id="454" name="Google Shape;454;p35"/>
          <p:cNvSpPr txBox="1"/>
          <p:nvPr/>
        </p:nvSpPr>
        <p:spPr>
          <a:xfrm>
            <a:off x="1289200" y="3805797"/>
            <a:ext cx="4998600" cy="635400"/>
          </a:xfrm>
          <a:prstGeom prst="rect">
            <a:avLst/>
          </a:prstGeom>
          <a:noFill/>
          <a:ln>
            <a:noFill/>
          </a:ln>
        </p:spPr>
        <p:txBody>
          <a:bodyPr anchorCtr="0" anchor="t" bIns="91425" lIns="91425" spcFirstLastPara="1" rIns="91425" wrap="square" tIns="91425">
            <a:spAutoFit/>
          </a:bodyPr>
          <a:lstStyle/>
          <a:p>
            <a:pPr indent="0" lvl="0" marL="38100" marR="38100" rtl="0" algn="l">
              <a:lnSpc>
                <a:spcPct val="109090"/>
              </a:lnSpc>
              <a:spcBef>
                <a:spcPts val="0"/>
              </a:spcBef>
              <a:spcAft>
                <a:spcPts val="0"/>
              </a:spcAft>
              <a:buNone/>
            </a:pPr>
            <a:r>
              <a:rPr lang="en" u="sng">
                <a:solidFill>
                  <a:srgbClr val="104E7B"/>
                </a:solidFill>
                <a:highlight>
                  <a:srgbClr val="FFFFFF"/>
                </a:highlight>
                <a:latin typeface="Avenir"/>
                <a:ea typeface="Avenir"/>
                <a:cs typeface="Avenir"/>
                <a:sym typeface="Avenir"/>
                <a:hlinkClick r:id="rId4">
                  <a:extLst>
                    <a:ext uri="{A12FA001-AC4F-418D-AE19-62706E023703}">
                      <ahyp:hlinkClr val="tx"/>
                    </a:ext>
                  </a:extLst>
                </a:hlinkClick>
              </a:rPr>
              <a:t>Balancing Open Access and Ethical Responsibility: The Sensitivity of Sharing Endangered Species Data</a:t>
            </a:r>
            <a:endParaRPr u="sng">
              <a:solidFill>
                <a:srgbClr val="104E7B"/>
              </a:solidFill>
              <a:highlight>
                <a:srgbClr val="FFFFFF"/>
              </a:highlight>
              <a:latin typeface="Avenir"/>
              <a:ea typeface="Avenir"/>
              <a:cs typeface="Avenir"/>
              <a:sym typeface="Aveni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1">
                                            <p:txEl>
                                              <p:pRg end="3" st="3"/>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36"/>
          <p:cNvSpPr txBox="1"/>
          <p:nvPr/>
        </p:nvSpPr>
        <p:spPr>
          <a:xfrm>
            <a:off x="366650" y="163650"/>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400"/>
              <a:buFont typeface="Arial"/>
              <a:buNone/>
            </a:pPr>
            <a:r>
              <a:rPr b="1" lang="en" sz="3400">
                <a:solidFill>
                  <a:srgbClr val="004B83"/>
                </a:solidFill>
                <a:latin typeface="Century Gothic"/>
                <a:ea typeface="Century Gothic"/>
                <a:cs typeface="Century Gothic"/>
                <a:sym typeface="Century Gothic"/>
              </a:rPr>
              <a:t>Speaking of care…</a:t>
            </a:r>
            <a:endParaRPr b="1" i="0" sz="3400" u="none" cap="none" strike="noStrike">
              <a:solidFill>
                <a:srgbClr val="004B83"/>
              </a:solidFill>
              <a:latin typeface="Century Gothic"/>
              <a:ea typeface="Century Gothic"/>
              <a:cs typeface="Century Gothic"/>
              <a:sym typeface="Century Gothic"/>
            </a:endParaRPr>
          </a:p>
        </p:txBody>
      </p:sp>
      <p:sp>
        <p:nvSpPr>
          <p:cNvPr id="460" name="Google Shape;460;p36"/>
          <p:cNvSpPr txBox="1"/>
          <p:nvPr/>
        </p:nvSpPr>
        <p:spPr>
          <a:xfrm>
            <a:off x="373427" y="706981"/>
            <a:ext cx="7947900" cy="37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chemeClr val="dk2"/>
                </a:solidFill>
                <a:highlight>
                  <a:schemeClr val="lt2"/>
                </a:highlight>
                <a:latin typeface="Avenir"/>
                <a:ea typeface="Avenir"/>
                <a:cs typeface="Avenir"/>
                <a:sym typeface="Avenir"/>
              </a:rPr>
              <a:t>CARE Principles for Indigenous Data Governance (Global Indigenous Data Alliance)</a:t>
            </a:r>
            <a:endParaRPr b="1" sz="1600">
              <a:solidFill>
                <a:schemeClr val="dk2"/>
              </a:solidFill>
              <a:highlight>
                <a:schemeClr val="lt2"/>
              </a:highlight>
              <a:latin typeface="Avenir"/>
              <a:ea typeface="Avenir"/>
              <a:cs typeface="Avenir"/>
              <a:sym typeface="Avenir"/>
            </a:endParaRPr>
          </a:p>
          <a:p>
            <a:pPr indent="0" lvl="0" marL="0" rtl="0" algn="l">
              <a:spcBef>
                <a:spcPts val="0"/>
              </a:spcBef>
              <a:spcAft>
                <a:spcPts val="0"/>
              </a:spcAft>
              <a:buNone/>
            </a:pPr>
            <a:r>
              <a:t/>
            </a:r>
            <a:endParaRPr b="1" sz="1600">
              <a:solidFill>
                <a:schemeClr val="dk2"/>
              </a:solidFill>
              <a:highlight>
                <a:schemeClr val="lt2"/>
              </a:highlight>
              <a:latin typeface="Avenir"/>
              <a:ea typeface="Avenir"/>
              <a:cs typeface="Avenir"/>
              <a:sym typeface="Avenir"/>
            </a:endParaRPr>
          </a:p>
          <a:p>
            <a:pPr indent="0" lvl="0" marL="0" rtl="0" algn="l">
              <a:spcBef>
                <a:spcPts val="0"/>
              </a:spcBef>
              <a:spcAft>
                <a:spcPts val="0"/>
              </a:spcAft>
              <a:buNone/>
            </a:pPr>
            <a:r>
              <a:t/>
            </a:r>
            <a:endParaRPr b="1" sz="1600">
              <a:solidFill>
                <a:schemeClr val="dk2"/>
              </a:solidFill>
              <a:highlight>
                <a:schemeClr val="lt2"/>
              </a:highlight>
              <a:latin typeface="Avenir"/>
              <a:ea typeface="Avenir"/>
              <a:cs typeface="Avenir"/>
              <a:sym typeface="Avenir"/>
            </a:endParaRPr>
          </a:p>
        </p:txBody>
      </p:sp>
      <p:sp>
        <p:nvSpPr>
          <p:cNvPr id="461" name="Google Shape;461;p36"/>
          <p:cNvSpPr txBox="1"/>
          <p:nvPr/>
        </p:nvSpPr>
        <p:spPr>
          <a:xfrm>
            <a:off x="489628" y="1222730"/>
            <a:ext cx="66885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chemeClr val="dk1"/>
                </a:solidFill>
                <a:latin typeface="Century Gothic"/>
                <a:ea typeface="Century Gothic"/>
                <a:cs typeface="Century Gothic"/>
                <a:sym typeface="Century Gothic"/>
              </a:rPr>
              <a:t>C</a:t>
            </a:r>
            <a:r>
              <a:rPr b="1" lang="en" sz="1600">
                <a:solidFill>
                  <a:schemeClr val="dk1"/>
                </a:solidFill>
                <a:latin typeface="Avenir"/>
                <a:ea typeface="Avenir"/>
                <a:cs typeface="Avenir"/>
                <a:sym typeface="Avenir"/>
              </a:rPr>
              <a:t>ollective Benefit: </a:t>
            </a:r>
            <a:r>
              <a:rPr lang="en" sz="1600">
                <a:solidFill>
                  <a:schemeClr val="dk1"/>
                </a:solidFill>
                <a:latin typeface="Avenir"/>
                <a:ea typeface="Avenir"/>
                <a:cs typeface="Avenir"/>
                <a:sym typeface="Avenir"/>
              </a:rPr>
              <a:t>Data activities should create benefits for Indigenous communities and support their </a:t>
            </a:r>
            <a:r>
              <a:rPr lang="en" sz="1600" u="sng">
                <a:solidFill>
                  <a:schemeClr val="dk1"/>
                </a:solidFill>
                <a:latin typeface="Avenir"/>
                <a:ea typeface="Avenir"/>
                <a:cs typeface="Avenir"/>
                <a:sym typeface="Avenir"/>
              </a:rPr>
              <a:t>well-being, development, and self-determination</a:t>
            </a:r>
            <a:r>
              <a:rPr lang="en" sz="1600">
                <a:solidFill>
                  <a:schemeClr val="dk1"/>
                </a:solidFill>
                <a:latin typeface="Avenir"/>
                <a:ea typeface="Avenir"/>
                <a:cs typeface="Avenir"/>
                <a:sym typeface="Avenir"/>
              </a:rPr>
              <a:t>.</a:t>
            </a:r>
            <a:endParaRPr sz="1600">
              <a:solidFill>
                <a:schemeClr val="dk1"/>
              </a:solidFill>
              <a:latin typeface="Avenir"/>
              <a:ea typeface="Avenir"/>
              <a:cs typeface="Avenir"/>
              <a:sym typeface="Avenir"/>
            </a:endParaRPr>
          </a:p>
          <a:p>
            <a:pPr indent="0" lvl="0" marL="0" rtl="0" algn="l">
              <a:spcBef>
                <a:spcPts val="0"/>
              </a:spcBef>
              <a:spcAft>
                <a:spcPts val="0"/>
              </a:spcAft>
              <a:buNone/>
            </a:pPr>
            <a:r>
              <a:t/>
            </a:r>
            <a:endParaRPr sz="1600">
              <a:solidFill>
                <a:schemeClr val="dk1"/>
              </a:solidFill>
              <a:latin typeface="Avenir"/>
              <a:ea typeface="Avenir"/>
              <a:cs typeface="Avenir"/>
              <a:sym typeface="Avenir"/>
            </a:endParaRPr>
          </a:p>
          <a:p>
            <a:pPr indent="0" lvl="0" marL="0" rtl="0" algn="l">
              <a:spcBef>
                <a:spcPts val="0"/>
              </a:spcBef>
              <a:spcAft>
                <a:spcPts val="0"/>
              </a:spcAft>
              <a:buNone/>
            </a:pPr>
            <a:r>
              <a:rPr b="1" lang="en" sz="1600">
                <a:solidFill>
                  <a:schemeClr val="dk1"/>
                </a:solidFill>
                <a:latin typeface="Century Gothic"/>
                <a:ea typeface="Century Gothic"/>
                <a:cs typeface="Century Gothic"/>
                <a:sym typeface="Century Gothic"/>
              </a:rPr>
              <a:t>A</a:t>
            </a:r>
            <a:r>
              <a:rPr b="1" lang="en" sz="1600">
                <a:solidFill>
                  <a:schemeClr val="dk1"/>
                </a:solidFill>
                <a:latin typeface="Avenir"/>
                <a:ea typeface="Avenir"/>
                <a:cs typeface="Avenir"/>
                <a:sym typeface="Avenir"/>
              </a:rPr>
              <a:t>uthority to Control: </a:t>
            </a:r>
            <a:r>
              <a:rPr lang="en" sz="1600">
                <a:solidFill>
                  <a:schemeClr val="dk1"/>
                </a:solidFill>
                <a:latin typeface="Avenir"/>
                <a:ea typeface="Avenir"/>
                <a:cs typeface="Avenir"/>
                <a:sym typeface="Avenir"/>
              </a:rPr>
              <a:t>Indigenous peoples have the </a:t>
            </a:r>
            <a:r>
              <a:rPr lang="en" sz="1600" u="sng">
                <a:solidFill>
                  <a:schemeClr val="dk1"/>
                </a:solidFill>
                <a:latin typeface="Avenir"/>
                <a:ea typeface="Avenir"/>
                <a:cs typeface="Avenir"/>
                <a:sym typeface="Avenir"/>
              </a:rPr>
              <a:t>right to control data </a:t>
            </a:r>
            <a:r>
              <a:rPr lang="en" sz="1600">
                <a:solidFill>
                  <a:schemeClr val="dk1"/>
                </a:solidFill>
                <a:latin typeface="Avenir"/>
                <a:ea typeface="Avenir"/>
                <a:cs typeface="Avenir"/>
                <a:sym typeface="Avenir"/>
              </a:rPr>
              <a:t>about their peoples, lands, cultures, and resources, including </a:t>
            </a:r>
            <a:r>
              <a:rPr lang="en" sz="1600" u="sng">
                <a:solidFill>
                  <a:schemeClr val="dk1"/>
                </a:solidFill>
                <a:latin typeface="Avenir"/>
                <a:ea typeface="Avenir"/>
                <a:cs typeface="Avenir"/>
                <a:sym typeface="Avenir"/>
              </a:rPr>
              <a:t>how it is accessed and used</a:t>
            </a:r>
            <a:r>
              <a:rPr lang="en" sz="1600">
                <a:solidFill>
                  <a:schemeClr val="dk1"/>
                </a:solidFill>
                <a:latin typeface="Avenir"/>
                <a:ea typeface="Avenir"/>
                <a:cs typeface="Avenir"/>
                <a:sym typeface="Avenir"/>
              </a:rPr>
              <a:t>.</a:t>
            </a:r>
            <a:endParaRPr sz="1600">
              <a:solidFill>
                <a:schemeClr val="dk1"/>
              </a:solidFill>
              <a:latin typeface="Avenir"/>
              <a:ea typeface="Avenir"/>
              <a:cs typeface="Avenir"/>
              <a:sym typeface="Avenir"/>
            </a:endParaRPr>
          </a:p>
          <a:p>
            <a:pPr indent="0" lvl="0" marL="0" rtl="0" algn="l">
              <a:spcBef>
                <a:spcPts val="0"/>
              </a:spcBef>
              <a:spcAft>
                <a:spcPts val="0"/>
              </a:spcAft>
              <a:buNone/>
            </a:pPr>
            <a:r>
              <a:t/>
            </a:r>
            <a:endParaRPr sz="1600">
              <a:solidFill>
                <a:schemeClr val="dk1"/>
              </a:solidFill>
              <a:latin typeface="Avenir"/>
              <a:ea typeface="Avenir"/>
              <a:cs typeface="Avenir"/>
              <a:sym typeface="Avenir"/>
            </a:endParaRPr>
          </a:p>
          <a:p>
            <a:pPr indent="0" lvl="0" marL="0" rtl="0" algn="l">
              <a:spcBef>
                <a:spcPts val="0"/>
              </a:spcBef>
              <a:spcAft>
                <a:spcPts val="0"/>
              </a:spcAft>
              <a:buNone/>
            </a:pPr>
            <a:r>
              <a:rPr b="1" lang="en" sz="1600">
                <a:solidFill>
                  <a:schemeClr val="dk1"/>
                </a:solidFill>
                <a:latin typeface="Century Gothic"/>
                <a:ea typeface="Century Gothic"/>
                <a:cs typeface="Century Gothic"/>
                <a:sym typeface="Century Gothic"/>
              </a:rPr>
              <a:t>R</a:t>
            </a:r>
            <a:r>
              <a:rPr b="1" lang="en" sz="1600">
                <a:solidFill>
                  <a:schemeClr val="dk1"/>
                </a:solidFill>
                <a:latin typeface="Avenir"/>
                <a:ea typeface="Avenir"/>
                <a:cs typeface="Avenir"/>
                <a:sym typeface="Avenir"/>
              </a:rPr>
              <a:t>esponsibility: </a:t>
            </a:r>
            <a:r>
              <a:rPr lang="en" sz="1600">
                <a:solidFill>
                  <a:schemeClr val="dk1"/>
                </a:solidFill>
                <a:latin typeface="Avenir"/>
                <a:ea typeface="Avenir"/>
                <a:cs typeface="Avenir"/>
                <a:sym typeface="Avenir"/>
              </a:rPr>
              <a:t>Researchers, institutions, and governments have a responsibility to </a:t>
            </a:r>
            <a:r>
              <a:rPr lang="en" sz="1600" u="sng">
                <a:solidFill>
                  <a:schemeClr val="dk1"/>
                </a:solidFill>
                <a:latin typeface="Avenir"/>
                <a:ea typeface="Avenir"/>
                <a:cs typeface="Avenir"/>
                <a:sym typeface="Avenir"/>
              </a:rPr>
              <a:t>engage respectfully</a:t>
            </a:r>
            <a:r>
              <a:rPr lang="en" sz="1600">
                <a:solidFill>
                  <a:schemeClr val="dk1"/>
                </a:solidFill>
                <a:latin typeface="Avenir"/>
                <a:ea typeface="Avenir"/>
                <a:cs typeface="Avenir"/>
                <a:sym typeface="Avenir"/>
              </a:rPr>
              <a:t> with Indigenous communities and support Indigenous capacity and relationships.</a:t>
            </a:r>
            <a:endParaRPr sz="1600">
              <a:solidFill>
                <a:schemeClr val="dk1"/>
              </a:solidFill>
              <a:latin typeface="Avenir"/>
              <a:ea typeface="Avenir"/>
              <a:cs typeface="Avenir"/>
              <a:sym typeface="Avenir"/>
            </a:endParaRPr>
          </a:p>
          <a:p>
            <a:pPr indent="0" lvl="0" marL="0" rtl="0" algn="l">
              <a:spcBef>
                <a:spcPts val="0"/>
              </a:spcBef>
              <a:spcAft>
                <a:spcPts val="0"/>
              </a:spcAft>
              <a:buNone/>
            </a:pPr>
            <a:r>
              <a:t/>
            </a:r>
            <a:endParaRPr sz="1600">
              <a:solidFill>
                <a:schemeClr val="dk1"/>
              </a:solidFill>
              <a:latin typeface="Avenir"/>
              <a:ea typeface="Avenir"/>
              <a:cs typeface="Avenir"/>
              <a:sym typeface="Avenir"/>
            </a:endParaRPr>
          </a:p>
          <a:p>
            <a:pPr indent="0" lvl="0" marL="0" rtl="0" algn="l">
              <a:spcBef>
                <a:spcPts val="0"/>
              </a:spcBef>
              <a:spcAft>
                <a:spcPts val="0"/>
              </a:spcAft>
              <a:buNone/>
            </a:pPr>
            <a:r>
              <a:rPr b="1" lang="en" sz="1600">
                <a:solidFill>
                  <a:schemeClr val="dk1"/>
                </a:solidFill>
                <a:latin typeface="Century Gothic"/>
                <a:ea typeface="Century Gothic"/>
                <a:cs typeface="Century Gothic"/>
                <a:sym typeface="Century Gothic"/>
              </a:rPr>
              <a:t>E</a:t>
            </a:r>
            <a:r>
              <a:rPr b="1" lang="en" sz="1600">
                <a:solidFill>
                  <a:schemeClr val="dk1"/>
                </a:solidFill>
                <a:latin typeface="Avenir"/>
                <a:ea typeface="Avenir"/>
                <a:cs typeface="Avenir"/>
                <a:sym typeface="Avenir"/>
              </a:rPr>
              <a:t>thics: </a:t>
            </a:r>
            <a:r>
              <a:rPr lang="en" sz="1600">
                <a:solidFill>
                  <a:schemeClr val="dk1"/>
                </a:solidFill>
                <a:latin typeface="Avenir"/>
                <a:ea typeface="Avenir"/>
                <a:cs typeface="Avenir"/>
                <a:sym typeface="Avenir"/>
              </a:rPr>
              <a:t>Data practices must prioritize Indigenous rights, dignity, values, and cultural protocols, </a:t>
            </a:r>
            <a:r>
              <a:rPr lang="en" sz="1600" u="sng">
                <a:solidFill>
                  <a:schemeClr val="dk1"/>
                </a:solidFill>
                <a:latin typeface="Avenir"/>
                <a:ea typeface="Avenir"/>
                <a:cs typeface="Avenir"/>
                <a:sym typeface="Avenir"/>
              </a:rPr>
              <a:t>ensuring fairness and minimizing harm</a:t>
            </a:r>
            <a:r>
              <a:rPr lang="en" sz="1600">
                <a:solidFill>
                  <a:schemeClr val="dk1"/>
                </a:solidFill>
                <a:latin typeface="Avenir"/>
                <a:ea typeface="Avenir"/>
                <a:cs typeface="Avenir"/>
                <a:sym typeface="Avenir"/>
              </a:rPr>
              <a:t>.</a:t>
            </a:r>
            <a:endParaRPr sz="1600">
              <a:solidFill>
                <a:schemeClr val="dk1"/>
              </a:solidFill>
              <a:latin typeface="Avenir"/>
              <a:ea typeface="Avenir"/>
              <a:cs typeface="Avenir"/>
              <a:sym typeface="Avenir"/>
            </a:endParaRPr>
          </a:p>
        </p:txBody>
      </p:sp>
      <p:pic>
        <p:nvPicPr>
          <p:cNvPr id="462" name="Google Shape;462;p36"/>
          <p:cNvPicPr preferRelativeResize="0"/>
          <p:nvPr/>
        </p:nvPicPr>
        <p:blipFill>
          <a:blip r:embed="rId3">
            <a:alphaModFix/>
          </a:blip>
          <a:stretch>
            <a:fillRect/>
          </a:stretch>
        </p:blipFill>
        <p:spPr>
          <a:xfrm>
            <a:off x="7241726" y="2129076"/>
            <a:ext cx="1645525" cy="2194050"/>
          </a:xfrm>
          <a:prstGeom prst="rect">
            <a:avLst/>
          </a:prstGeom>
          <a:noFill/>
          <a:ln>
            <a:noFill/>
          </a:ln>
        </p:spPr>
      </p:pic>
      <p:sp>
        <p:nvSpPr>
          <p:cNvPr id="463" name="Google Shape;463;p36"/>
          <p:cNvSpPr txBox="1"/>
          <p:nvPr/>
        </p:nvSpPr>
        <p:spPr>
          <a:xfrm>
            <a:off x="7215144" y="4323125"/>
            <a:ext cx="1717500" cy="36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u="sng">
                <a:solidFill>
                  <a:schemeClr val="hlink"/>
                </a:solidFill>
                <a:hlinkClick r:id="rId4"/>
              </a:rPr>
              <a:t>p</a:t>
            </a:r>
            <a:r>
              <a:rPr lang="en" sz="1200" u="sng">
                <a:solidFill>
                  <a:schemeClr val="hlink"/>
                </a:solidFill>
                <a:hlinkClick r:id="rId5"/>
              </a:rPr>
              <a:t>erma.cc/3ZHR-6JAG</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7"/>
          <p:cNvSpPr txBox="1"/>
          <p:nvPr/>
        </p:nvSpPr>
        <p:spPr>
          <a:xfrm>
            <a:off x="311700" y="445025"/>
            <a:ext cx="8520600" cy="572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3200"/>
              <a:buFont typeface="Arial"/>
              <a:buNone/>
            </a:pPr>
            <a:r>
              <a:t/>
            </a:r>
            <a:endParaRPr b="1" i="0" sz="3200" u="none" cap="none" strike="noStrike">
              <a:solidFill>
                <a:srgbClr val="004B83"/>
              </a:solidFill>
              <a:latin typeface="Century Gothic"/>
              <a:ea typeface="Century Gothic"/>
              <a:cs typeface="Century Gothic"/>
              <a:sym typeface="Century Gothic"/>
            </a:endParaRPr>
          </a:p>
        </p:txBody>
      </p:sp>
      <p:sp>
        <p:nvSpPr>
          <p:cNvPr id="469" name="Google Shape;469;p37"/>
          <p:cNvSpPr txBox="1"/>
          <p:nvPr/>
        </p:nvSpPr>
        <p:spPr>
          <a:xfrm>
            <a:off x="311700" y="261267"/>
            <a:ext cx="85206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b="1" lang="en" sz="3200">
                <a:solidFill>
                  <a:srgbClr val="004B83"/>
                </a:solidFill>
                <a:latin typeface="Century Gothic"/>
                <a:ea typeface="Century Gothic"/>
                <a:cs typeface="Century Gothic"/>
                <a:sym typeface="Century Gothic"/>
              </a:rPr>
              <a:t>Can the new data be shared openly?</a:t>
            </a:r>
            <a:endParaRPr b="1" sz="3200">
              <a:solidFill>
                <a:srgbClr val="004B83"/>
              </a:solidFill>
              <a:latin typeface="Century Gothic"/>
              <a:ea typeface="Century Gothic"/>
              <a:cs typeface="Century Gothic"/>
              <a:sym typeface="Century Gothic"/>
            </a:endParaRPr>
          </a:p>
          <a:p>
            <a:pPr indent="0" lvl="0" marL="0" marR="0" rtl="0" algn="l">
              <a:lnSpc>
                <a:spcPct val="90000"/>
              </a:lnSpc>
              <a:spcBef>
                <a:spcPts val="1200"/>
              </a:spcBef>
              <a:spcAft>
                <a:spcPts val="0"/>
              </a:spcAft>
              <a:buClr>
                <a:srgbClr val="000000"/>
              </a:buClr>
              <a:buSzPts val="3200"/>
              <a:buFont typeface="Arial"/>
              <a:buNone/>
            </a:pPr>
            <a:r>
              <a:t/>
            </a:r>
            <a:endParaRPr b="1" sz="3200">
              <a:solidFill>
                <a:srgbClr val="004B83"/>
              </a:solidFill>
              <a:latin typeface="Century Gothic"/>
              <a:ea typeface="Century Gothic"/>
              <a:cs typeface="Century Gothic"/>
              <a:sym typeface="Century Gothic"/>
            </a:endParaRPr>
          </a:p>
        </p:txBody>
      </p:sp>
      <p:sp>
        <p:nvSpPr>
          <p:cNvPr id="470" name="Google Shape;470;p37"/>
          <p:cNvSpPr txBox="1"/>
          <p:nvPr/>
        </p:nvSpPr>
        <p:spPr>
          <a:xfrm>
            <a:off x="3726225" y="1589650"/>
            <a:ext cx="4846200" cy="1339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0" i="0" sz="1900" u="none" cap="none" strike="noStrike">
              <a:solidFill>
                <a:srgbClr val="000000"/>
              </a:solidFill>
              <a:latin typeface="Avenir"/>
              <a:ea typeface="Avenir"/>
              <a:cs typeface="Avenir"/>
              <a:sym typeface="Avenir"/>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1" i="0" sz="1400" u="none" cap="none" strike="noStrike">
              <a:solidFill>
                <a:srgbClr val="000000"/>
              </a:solidFill>
              <a:latin typeface="Arial"/>
              <a:ea typeface="Arial"/>
              <a:cs typeface="Arial"/>
              <a:sym typeface="Arial"/>
            </a:endParaRPr>
          </a:p>
        </p:txBody>
      </p:sp>
      <p:sp>
        <p:nvSpPr>
          <p:cNvPr id="471" name="Google Shape;471;p37"/>
          <p:cNvSpPr txBox="1"/>
          <p:nvPr/>
        </p:nvSpPr>
        <p:spPr>
          <a:xfrm>
            <a:off x="3868400" y="3640075"/>
            <a:ext cx="41355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highlight>
                <a:srgbClr val="D1D5DB"/>
              </a:highlight>
              <a:latin typeface="Avenir"/>
              <a:ea typeface="Avenir"/>
              <a:cs typeface="Avenir"/>
              <a:sym typeface="Avenir"/>
            </a:endParaRPr>
          </a:p>
        </p:txBody>
      </p:sp>
      <p:sp>
        <p:nvSpPr>
          <p:cNvPr id="472" name="Google Shape;472;p37"/>
          <p:cNvSpPr txBox="1"/>
          <p:nvPr/>
        </p:nvSpPr>
        <p:spPr>
          <a:xfrm>
            <a:off x="491625" y="1017725"/>
            <a:ext cx="5224800" cy="3704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A research lab at a coastal university uses satellite imagery, drone surveys, and GPS benchmarks to produce </a:t>
            </a:r>
            <a:r>
              <a:rPr b="1" lang="en" sz="1500">
                <a:solidFill>
                  <a:schemeClr val="dk1"/>
                </a:solidFill>
                <a:latin typeface="Avenir"/>
                <a:ea typeface="Avenir"/>
                <a:cs typeface="Avenir"/>
                <a:sym typeface="Avenir"/>
              </a:rPr>
              <a:t>high-resolution shoreline change maps</a:t>
            </a:r>
            <a:r>
              <a:rPr lang="en" sz="1500">
                <a:solidFill>
                  <a:schemeClr val="dk1"/>
                </a:solidFill>
                <a:latin typeface="Avenir"/>
                <a:ea typeface="Avenir"/>
                <a:cs typeface="Avenir"/>
                <a:sym typeface="Avenir"/>
              </a:rPr>
              <a:t> across a 200km stretch of coastline. The goal is to support dune restoration, sediment management, and climate adaptation planning in collaboration with local municipalities and conservation NGOs.</a:t>
            </a:r>
            <a:endParaRPr sz="1500">
              <a:solidFill>
                <a:schemeClr val="dk1"/>
              </a:solidFill>
              <a:latin typeface="Avenir"/>
              <a:ea typeface="Avenir"/>
              <a:cs typeface="Avenir"/>
              <a:sym typeface="Avenir"/>
            </a:endParaRPr>
          </a:p>
          <a:p>
            <a:pPr indent="0" lvl="0" marL="0" rtl="0" algn="l">
              <a:lnSpc>
                <a:spcPct val="115000"/>
              </a:lnSpc>
              <a:spcBef>
                <a:spcPts val="1200"/>
              </a:spcBef>
              <a:spcAft>
                <a:spcPts val="0"/>
              </a:spcAft>
              <a:buClr>
                <a:schemeClr val="dk1"/>
              </a:buClr>
              <a:buSzPts val="1100"/>
              <a:buFont typeface="Arial"/>
              <a:buNone/>
            </a:pPr>
            <a:r>
              <a:rPr lang="en" sz="1500">
                <a:solidFill>
                  <a:schemeClr val="dk1"/>
                </a:solidFill>
                <a:latin typeface="Avenir"/>
                <a:ea typeface="Avenir"/>
                <a:cs typeface="Avenir"/>
                <a:sym typeface="Avenir"/>
              </a:rPr>
              <a:t>The dataset includes:</a:t>
            </a:r>
            <a:endParaRPr sz="1500">
              <a:solidFill>
                <a:schemeClr val="dk1"/>
              </a:solidFill>
              <a:latin typeface="Avenir"/>
              <a:ea typeface="Avenir"/>
              <a:cs typeface="Avenir"/>
              <a:sym typeface="Avenir"/>
            </a:endParaRPr>
          </a:p>
          <a:p>
            <a:pPr indent="-323850" lvl="0" marL="457200" rtl="0" algn="l">
              <a:lnSpc>
                <a:spcPct val="115000"/>
              </a:lnSpc>
              <a:spcBef>
                <a:spcPts val="1200"/>
              </a:spcBef>
              <a:spcAft>
                <a:spcPts val="0"/>
              </a:spcAft>
              <a:buClr>
                <a:schemeClr val="dk1"/>
              </a:buClr>
              <a:buSzPts val="1500"/>
              <a:buFont typeface="Avenir"/>
              <a:buChar char="●"/>
            </a:pPr>
            <a:r>
              <a:rPr lang="en" sz="1500">
                <a:solidFill>
                  <a:schemeClr val="dk1"/>
                </a:solidFill>
                <a:latin typeface="Avenir"/>
                <a:ea typeface="Avenir"/>
                <a:cs typeface="Avenir"/>
                <a:sym typeface="Avenir"/>
              </a:rPr>
              <a:t>Annual shoreline position change (meters/year) at 5m intervals</a:t>
            </a:r>
            <a:endParaRPr sz="1500">
              <a:solidFill>
                <a:schemeClr val="dk1"/>
              </a:solidFill>
              <a:latin typeface="Avenir"/>
              <a:ea typeface="Avenir"/>
              <a:cs typeface="Avenir"/>
              <a:sym typeface="Avenir"/>
            </a:endParaRPr>
          </a:p>
          <a:p>
            <a:pPr indent="-323850" lvl="0" marL="457200" rtl="0" algn="l">
              <a:lnSpc>
                <a:spcPct val="115000"/>
              </a:lnSpc>
              <a:spcBef>
                <a:spcPts val="0"/>
              </a:spcBef>
              <a:spcAft>
                <a:spcPts val="0"/>
              </a:spcAft>
              <a:buClr>
                <a:schemeClr val="dk1"/>
              </a:buClr>
              <a:buSzPts val="1500"/>
              <a:buFont typeface="Avenir"/>
              <a:buChar char="●"/>
            </a:pPr>
            <a:r>
              <a:rPr lang="en" sz="1500">
                <a:solidFill>
                  <a:schemeClr val="dk1"/>
                </a:solidFill>
                <a:latin typeface="Avenir"/>
                <a:ea typeface="Avenir"/>
                <a:cs typeface="Avenir"/>
                <a:sym typeface="Avenir"/>
              </a:rPr>
              <a:t>Sediment volume loss estimates</a:t>
            </a:r>
            <a:endParaRPr sz="1500">
              <a:solidFill>
                <a:schemeClr val="dk1"/>
              </a:solidFill>
              <a:latin typeface="Avenir"/>
              <a:ea typeface="Avenir"/>
              <a:cs typeface="Avenir"/>
              <a:sym typeface="Avenir"/>
            </a:endParaRPr>
          </a:p>
          <a:p>
            <a:pPr indent="-323850" lvl="0" marL="457200" rtl="0" algn="l">
              <a:lnSpc>
                <a:spcPct val="115000"/>
              </a:lnSpc>
              <a:spcBef>
                <a:spcPts val="0"/>
              </a:spcBef>
              <a:spcAft>
                <a:spcPts val="0"/>
              </a:spcAft>
              <a:buClr>
                <a:schemeClr val="dk1"/>
              </a:buClr>
              <a:buSzPts val="1500"/>
              <a:buFont typeface="Avenir"/>
              <a:buChar char="●"/>
            </a:pPr>
            <a:r>
              <a:rPr lang="en" sz="1500">
                <a:solidFill>
                  <a:schemeClr val="dk1"/>
                </a:solidFill>
                <a:latin typeface="Avenir"/>
                <a:ea typeface="Avenir"/>
                <a:cs typeface="Avenir"/>
                <a:sym typeface="Avenir"/>
              </a:rPr>
              <a:t>Storm surge vulnerability scores</a:t>
            </a:r>
            <a:endParaRPr sz="1500">
              <a:solidFill>
                <a:schemeClr val="dk1"/>
              </a:solidFill>
              <a:latin typeface="Avenir"/>
              <a:ea typeface="Avenir"/>
              <a:cs typeface="Avenir"/>
              <a:sym typeface="Avenir"/>
            </a:endParaRPr>
          </a:p>
          <a:p>
            <a:pPr indent="-323850" lvl="0" marL="457200" rtl="0" algn="l">
              <a:lnSpc>
                <a:spcPct val="115000"/>
              </a:lnSpc>
              <a:spcBef>
                <a:spcPts val="0"/>
              </a:spcBef>
              <a:spcAft>
                <a:spcPts val="0"/>
              </a:spcAft>
              <a:buClr>
                <a:schemeClr val="dk1"/>
              </a:buClr>
              <a:buSzPts val="1500"/>
              <a:buFont typeface="Avenir"/>
              <a:buChar char="●"/>
            </a:pPr>
            <a:r>
              <a:rPr lang="en" sz="1500">
                <a:solidFill>
                  <a:schemeClr val="dk1"/>
                </a:solidFill>
                <a:latin typeface="Avenir"/>
                <a:ea typeface="Avenir"/>
                <a:cs typeface="Avenir"/>
                <a:sym typeface="Avenir"/>
              </a:rPr>
              <a:t>Property parcel boundaries overlaid with erosion rates</a:t>
            </a:r>
            <a:endParaRPr sz="1500">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t/>
            </a:r>
            <a:endParaRPr>
              <a:solidFill>
                <a:schemeClr val="dk1"/>
              </a:solidFill>
              <a:latin typeface="Avenir"/>
              <a:ea typeface="Avenir"/>
              <a:cs typeface="Avenir"/>
              <a:sym typeface="Avenir"/>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lnSpc>
                <a:spcPct val="115000"/>
              </a:lnSpc>
              <a:spcBef>
                <a:spcPts val="1200"/>
              </a:spcBef>
              <a:spcAft>
                <a:spcPts val="0"/>
              </a:spcAft>
              <a:buNone/>
            </a:pPr>
            <a:r>
              <a:t/>
            </a:r>
            <a:endParaRPr sz="1100">
              <a:solidFill>
                <a:schemeClr val="dk1"/>
              </a:solidFill>
            </a:endParaRPr>
          </a:p>
          <a:p>
            <a:pPr indent="0" lvl="0" marL="0" rtl="0" algn="l">
              <a:spcBef>
                <a:spcPts val="1200"/>
              </a:spcBef>
              <a:spcAft>
                <a:spcPts val="0"/>
              </a:spcAft>
              <a:buNone/>
            </a:pPr>
            <a:r>
              <a:t/>
            </a:r>
            <a:endParaRPr/>
          </a:p>
        </p:txBody>
      </p:sp>
      <p:pic>
        <p:nvPicPr>
          <p:cNvPr id="473" name="Google Shape;473;p37"/>
          <p:cNvPicPr preferRelativeResize="0"/>
          <p:nvPr/>
        </p:nvPicPr>
        <p:blipFill rotWithShape="1">
          <a:blip r:embed="rId3">
            <a:alphaModFix/>
          </a:blip>
          <a:srcRect b="8198" l="7095" r="21097" t="29369"/>
          <a:stretch/>
        </p:blipFill>
        <p:spPr>
          <a:xfrm>
            <a:off x="5746954" y="1110342"/>
            <a:ext cx="3078200" cy="167531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C Santa Barbara Theme">
  <a:themeElements>
    <a:clrScheme name="UC Santa Barbara">
      <a:dk1>
        <a:srgbClr val="000000"/>
      </a:dk1>
      <a:lt1>
        <a:srgbClr val="FFFFFF"/>
      </a:lt1>
      <a:dk2>
        <a:srgbClr val="003660"/>
      </a:dk2>
      <a:lt2>
        <a:srgbClr val="FEBC11"/>
      </a:lt2>
      <a:accent1>
        <a:srgbClr val="04859B"/>
      </a:accent1>
      <a:accent2>
        <a:srgbClr val="798D38"/>
      </a:accent2>
      <a:accent3>
        <a:srgbClr val="0BA89A"/>
      </a:accent3>
      <a:accent4>
        <a:srgbClr val="EF5645"/>
      </a:accent4>
      <a:accent5>
        <a:srgbClr val="9CBEBE"/>
      </a:accent5>
      <a:accent6>
        <a:srgbClr val="DCD6CC"/>
      </a:accent6>
      <a:hlink>
        <a:srgbClr val="07518C"/>
      </a:hlink>
      <a:folHlink>
        <a:srgbClr val="A1AFB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