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9D289-6AF7-E866-1DF5-BFAD9191A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8979E-767D-8EA3-5AAD-840F0CE59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4A3CC-C43E-8F79-B2B3-C78AD6526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EE983-0AC8-0936-28A7-8EFD4D7B5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050B8-AB57-6D4F-8FC1-5D99AF60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5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F9525-D11E-D6B2-CA31-93995606B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E7475C-C2B9-FC8B-B2AF-10431B25D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B5E9A-B61F-3A36-CAF1-8E6999515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60D94-35BB-AA7F-D7A1-F5D41550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E8C90-290C-D744-3EF2-611DD637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93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34B466-8A86-83E4-8714-3F460EC90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5F1A6-F881-FBFC-1446-4A9B80E3C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5AFEE-1D6D-8F15-BC4E-36817D7A9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7E009-F5C9-46AB-5D90-21615AD6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2CBB3-89E7-D1F9-18F0-55C8705F5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7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F158D-57CB-6B07-C85A-5C000FB57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35782-A7D6-55E7-772E-6FBB63E3B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3BC1D-4658-99A6-F0BE-631EF6D28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C3367-C79D-5E80-F845-8AE84530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E98AD-F727-08EF-FAEC-F07FFF3F0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2CF68-0EA4-919E-1247-42521F7EE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DD025-47F3-2FF0-0B7A-413443EDE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C18FD-6861-A414-BD8A-D9577D47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7285F-94FF-F6F5-8EDA-11481A7E3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2D5C-ED1F-D78B-7125-C8828276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6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659A4-7E01-D870-15EF-F286A4D48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40689-5B7F-F9A1-F9C3-687E82AC9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FEE38-8269-FA8B-9C2A-A0F5A1D5A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BD6A9-BB68-703B-EDE6-6687F94EF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F5257-99E5-449E-F04F-C78E1E92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F4132-66DC-3768-0777-E7A763391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B6ADA-7C9C-275B-3884-7E4F453F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2C710-09FE-9414-FF68-AAA784FFD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3FDB4E-0DD6-3F82-4754-EF15833A7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2F3617-55A8-E76C-0C40-6DE2263DA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92ABAD-FE23-BF1B-8CBE-0683785BC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F3D89E-D974-D6EE-CE77-1E3A5D9E1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C851B8-E8D6-7E6C-66D2-1460D5D05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131B25-0B3A-D893-53CA-DBB3ACDBF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0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D0D6E-41EA-C1C1-B0C3-308300B0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12081-66F3-04A7-A59E-DC3B081B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14E54-9ADF-0A3A-DE77-D98C7A828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2922F-674B-40B8-AB6A-F163BE7BA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F35EC8-F6FF-9BF4-4C77-3526A089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9917F-8317-B4FC-AA3A-FF200CAF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60A62-5DE1-0BD9-9025-0EBEF2F4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2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24DD-127B-37E1-6DEF-F4C3A4A1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E08CA-23F8-3644-4B7F-8578A7DD4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3A64F-B0C9-42B3-2ABE-28116E30B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F80FB-7565-21C5-D810-6502EF87D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47982-0E8A-BEDF-117B-9CB43CD5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D495A-B68A-1899-B819-D4883975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1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EA20D-492A-B97D-678C-C0FC4E664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DDB9E6-EABD-3ACA-387E-A1314D606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AEDD6-F674-C90C-404B-D03A013DC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88DCF-49A3-4EF4-2A1C-06D1A40C9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43309-4133-E40B-8B8F-970C27D1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954FB-5347-C6AB-C4A4-18A009852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EB3185-6EBF-8922-D4C7-C1A4CA54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572C0-B561-B6E6-7FE4-AF5E5B98F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AF51E-2C97-622B-6400-88ADD66B1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C5B483-0889-8740-8E8E-2F9F4BD629F2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A4BCE-9B56-E667-1C76-52395D1AE6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4ECCD-CEF7-4273-C864-BE9CA9E28F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8A9768-364F-5942-8E0C-6307C189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3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17DE87-40D8-E71F-9E4A-95A39A5D7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6.2 LLM results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FA89D81-BD15-1057-A573-2C82AEBC9A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235409"/>
              </p:ext>
            </p:extLst>
          </p:nvPr>
        </p:nvGraphicFramePr>
        <p:xfrm>
          <a:off x="838201" y="1825625"/>
          <a:ext cx="517982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6609">
                  <a:extLst>
                    <a:ext uri="{9D8B030D-6E8A-4147-A177-3AD203B41FA5}">
                      <a16:colId xmlns:a16="http://schemas.microsoft.com/office/drawing/2014/main" val="431064268"/>
                    </a:ext>
                  </a:extLst>
                </a:gridCol>
                <a:gridCol w="1726609">
                  <a:extLst>
                    <a:ext uri="{9D8B030D-6E8A-4147-A177-3AD203B41FA5}">
                      <a16:colId xmlns:a16="http://schemas.microsoft.com/office/drawing/2014/main" val="1389672447"/>
                    </a:ext>
                  </a:extLst>
                </a:gridCol>
                <a:gridCol w="1726609">
                  <a:extLst>
                    <a:ext uri="{9D8B030D-6E8A-4147-A177-3AD203B41FA5}">
                      <a16:colId xmlns:a16="http://schemas.microsoft.com/office/drawing/2014/main" val="1877093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Wrong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544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35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ChatGPT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409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Gemini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44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CoPilot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392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DeepSeek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0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588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Qwen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507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09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</Words>
  <Application>Microsoft Macintosh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Homework 6.2 LLM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 Janée</dc:creator>
  <cp:lastModifiedBy>Greg Janée</cp:lastModifiedBy>
  <cp:revision>3</cp:revision>
  <dcterms:created xsi:type="dcterms:W3CDTF">2026-05-18T04:09:22Z</dcterms:created>
  <dcterms:modified xsi:type="dcterms:W3CDTF">2026-05-18T04:15:20Z</dcterms:modified>
</cp:coreProperties>
</file>