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2" r:id="rId1"/>
  </p:sldMasterIdLst>
  <p:notesMasterIdLst>
    <p:notesMasterId r:id="rId3"/>
  </p:notesMasterIdLst>
  <p:sldIdLst>
    <p:sldId id="303" r:id="rId2"/>
  </p:sldIdLst>
  <p:sldSz cx="9144000" cy="5143500" type="screen16x9"/>
  <p:notesSz cx="6858000" cy="9144000"/>
  <p:embeddedFontLst>
    <p:embeddedFont>
      <p:font typeface="Avenir Book" panose="02000503020000020003" pitchFamily="2" charset="0"/>
      <p:regular r:id="rId4"/>
      <p:italic r:id="rId5"/>
    </p:embeddedFont>
    <p:embeddedFont>
      <p:font typeface="Century Gothic" panose="020B050202020202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602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74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200" b="1" i="0" u="none" strike="noStrike" cap="none">
          <a:solidFill>
            <a:srgbClr val="0070C0"/>
          </a:solidFill>
          <a:latin typeface="Century Gothic" panose="020B0502020202020204" pitchFamily="34" charset="0"/>
          <a:ea typeface="Century Gothic" panose="020B0502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C0087-9E81-8473-117D-170BA1B20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004B83"/>
                </a:solidFill>
              </a:rPr>
              <a:t>Database roadmap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FC402-F27F-3F34-0869-B308FBB374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Week 3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Running </a:t>
            </a:r>
            <a:r>
              <a:rPr lang="en-US" strike="sngStrike" dirty="0" err="1">
                <a:latin typeface="Avenir Book" panose="02000503020000020003" pitchFamily="2" charset="0"/>
              </a:rPr>
              <a:t>DuckDB</a:t>
            </a:r>
            <a:endParaRPr lang="en-US" strike="sngStrike" dirty="0">
              <a:latin typeface="Avenir Book" panose="02000503020000020003" pitchFamily="2" charset="0"/>
            </a:endParaRP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Getting help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SQL syntax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Queries, distinct, limits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Ordering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Filtering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Expressions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NULL processing, tri-value logic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Relational algebra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Nesting, temporary tables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Aggregate functions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Grouping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Joins: inner</a:t>
            </a:r>
          </a:p>
          <a:p>
            <a:pPr lvl="1"/>
            <a:r>
              <a:rPr lang="en-US" strike="sngStrike" dirty="0">
                <a:latin typeface="Avenir Book" panose="02000503020000020003" pitchFamily="2" charset="0"/>
              </a:rPr>
              <a:t>Temporary denormalization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E49C61-7758-10C7-D5A1-C33EC0C9F7B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Week 4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Joins, cont’d: inner, outer, self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Views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Set operations 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Triggers (?)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Doing analysis over a database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Week 5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Data management statements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Reading, writing data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Triggers (?)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Concurrency, transactions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Backups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Indexes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B0C3C-1CF2-22B2-6E5A-4E8041AE08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4512614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5301</TotalTime>
  <Words>75</Words>
  <Application>Microsoft Macintosh PowerPoint</Application>
  <PresentationFormat>On-screen Show (16:9)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Avenir Book</vt:lpstr>
      <vt:lpstr>Simple Light</vt:lpstr>
      <vt:lpstr>Database roadmap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databases and data modeling</dc:title>
  <cp:lastModifiedBy>Greg Janée</cp:lastModifiedBy>
  <cp:revision>262</cp:revision>
  <dcterms:modified xsi:type="dcterms:W3CDTF">2024-04-21T20:01:55Z</dcterms:modified>
</cp:coreProperties>
</file>